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 id="2147483749" r:id="rId6"/>
    <p:sldMasterId id="2147484285" r:id="rId7"/>
  </p:sldMasterIdLst>
  <p:notesMasterIdLst>
    <p:notesMasterId r:id="rId47"/>
  </p:notesMasterIdLst>
  <p:handoutMasterIdLst>
    <p:handoutMasterId r:id="rId48"/>
  </p:handoutMasterIdLst>
  <p:sldIdLst>
    <p:sldId id="338" r:id="rId8"/>
    <p:sldId id="499" r:id="rId9"/>
    <p:sldId id="500" r:id="rId10"/>
    <p:sldId id="331" r:id="rId11"/>
    <p:sldId id="483" r:id="rId12"/>
    <p:sldId id="332" r:id="rId13"/>
    <p:sldId id="356" r:id="rId14"/>
    <p:sldId id="352" r:id="rId15"/>
    <p:sldId id="343" r:id="rId16"/>
    <p:sldId id="477" r:id="rId17"/>
    <p:sldId id="475" r:id="rId18"/>
    <p:sldId id="497" r:id="rId19"/>
    <p:sldId id="498" r:id="rId20"/>
    <p:sldId id="484" r:id="rId21"/>
    <p:sldId id="476" r:id="rId22"/>
    <p:sldId id="474" r:id="rId23"/>
    <p:sldId id="473" r:id="rId24"/>
    <p:sldId id="472" r:id="rId25"/>
    <p:sldId id="471" r:id="rId26"/>
    <p:sldId id="470" r:id="rId27"/>
    <p:sldId id="469" r:id="rId28"/>
    <p:sldId id="468" r:id="rId29"/>
    <p:sldId id="467" r:id="rId30"/>
    <p:sldId id="491" r:id="rId31"/>
    <p:sldId id="466" r:id="rId32"/>
    <p:sldId id="492" r:id="rId33"/>
    <p:sldId id="464" r:id="rId34"/>
    <p:sldId id="463" r:id="rId35"/>
    <p:sldId id="489" r:id="rId36"/>
    <p:sldId id="480" r:id="rId37"/>
    <p:sldId id="481" r:id="rId38"/>
    <p:sldId id="478" r:id="rId39"/>
    <p:sldId id="494" r:id="rId40"/>
    <p:sldId id="490" r:id="rId41"/>
    <p:sldId id="495" r:id="rId42"/>
    <p:sldId id="486" r:id="rId43"/>
    <p:sldId id="345" r:id="rId44"/>
    <p:sldId id="347" r:id="rId45"/>
    <p:sldId id="485" r:id="rId46"/>
  </p:sldIdLst>
  <p:sldSz cx="12192000" cy="6858000"/>
  <p:notesSz cx="7315200" cy="9601200"/>
  <p:custDataLst>
    <p:tags r:id="rId49"/>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FD6"/>
    <a:srgbClr val="74BEF2"/>
    <a:srgbClr val="BA77ED"/>
    <a:srgbClr val="000000"/>
    <a:srgbClr val="007767"/>
    <a:srgbClr val="036A38"/>
    <a:srgbClr val="721F5D"/>
    <a:srgbClr val="EF4B25"/>
    <a:srgbClr val="66B948"/>
    <a:srgbClr val="FA4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42" y="114"/>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a:effectLst>
          <a:outerShdw blurRad="63500" sx="102000" sy="102000" algn="ctr" rotWithShape="0">
            <a:prstClr val="black">
              <a:alpha val="40000"/>
            </a:prstClr>
          </a:outerShdw>
        </a:effectLst>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a:solidFill>
            <a:schemeClr val="tx1"/>
          </a:solidFill>
        </a:ln>
        <a:effectLst>
          <a:outerShdw blurRad="63500" sx="102000" sy="102000" algn="ctr" rotWithShape="0">
            <a:prstClr val="black">
              <a:alpha val="40000"/>
            </a:prstClr>
          </a:outerShdw>
        </a:effectLst>
      </dgm:spPr>
      <dgm:t>
        <a:bodyPr/>
        <a:lstStyle/>
        <a:p>
          <a:r>
            <a:rPr lang="en-US" b="0">
              <a:solidFill>
                <a:schemeClr val="tx1">
                  <a:lumMod val="95000"/>
                  <a:lumOff val="5000"/>
                </a:schemeClr>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a:effectLst>
          <a:outerShdw blurRad="63500" sx="102000" sy="102000" algn="ctr" rotWithShape="0">
            <a:prstClr val="black">
              <a:alpha val="40000"/>
            </a:prstClr>
          </a:outerShdw>
        </a:effectLst>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NeighborX="10127" custLinFactNeighborY="-13071"/>
      <dgm:spPr>
        <a:effectLst>
          <a:outerShdw blurRad="63500" sx="102000" sy="102000" algn="ctr" rotWithShape="0">
            <a:prstClr val="black">
              <a:alpha val="40000"/>
            </a:prstClr>
          </a:outerShdw>
        </a:effectLst>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bg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bg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w="12700">
          <a:solidFill>
            <a:schemeClr val="tx1"/>
          </a:solidFill>
        </a:ln>
        <a:effectLst/>
      </dgm:spPr>
      <dgm:t>
        <a:bodyPr/>
        <a:lstStyle/>
        <a:p>
          <a:r>
            <a:rPr lang="en-US" b="0">
              <a:solidFill>
                <a:schemeClr val="bg1"/>
              </a:solidFill>
              <a:latin typeface="Arial"/>
              <a:cs typeface="Arial"/>
            </a:rPr>
            <a:t>Step 1: Create an </a:t>
          </a:r>
          <a:r>
            <a:rPr lang="en-US" b="0" err="1">
              <a:solidFill>
                <a:schemeClr val="bg1"/>
              </a:solidFill>
              <a:latin typeface="Arial"/>
              <a:cs typeface="Arial"/>
            </a:rPr>
            <a:t>eAuth</a:t>
          </a:r>
          <a:r>
            <a:rPr lang="en-US" b="0">
              <a:solidFill>
                <a:schemeClr val="bg1"/>
              </a:solidFill>
              <a:latin typeface="Arial"/>
              <a:cs typeface="Arial"/>
            </a:rPr>
            <a:t>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w="12700">
          <a:solidFill>
            <a:schemeClr val="tx1"/>
          </a:solidFill>
        </a:ln>
        <a:effectLst/>
      </dgm:spPr>
      <dgm:t>
        <a:bodyPr/>
        <a:lstStyle/>
        <a:p>
          <a:r>
            <a:rPr lang="en-US" b="0">
              <a:solidFill>
                <a:schemeClr val="bg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lumMod val="9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w="12700">
          <a:solidFill>
            <a:schemeClr val="tx1"/>
          </a:solidFill>
        </a:ln>
        <a:effectLst/>
      </dgm:spPr>
      <dgm:t>
        <a:bodyPr/>
        <a:lstStyle/>
        <a:p>
          <a:r>
            <a:rPr lang="en-US" b="0">
              <a:solidFill>
                <a:schemeClr val="bg1">
                  <a:lumMod val="95000"/>
                </a:schemeClr>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lumMod val="95000"/>
                </a:schemeClr>
              </a:solidFil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w="12700">
          <a:solidFill>
            <a:schemeClr val="tx1"/>
          </a:solidFill>
        </a:ln>
        <a:effectLst/>
      </dgm:spPr>
      <dgm:t>
        <a:bodyPr/>
        <a:lstStyle/>
        <a:p>
          <a:r>
            <a:rPr lang="en-US" b="0">
              <a:solidFill>
                <a:schemeClr val="bg1">
                  <a:lumMod val="95000"/>
                </a:schemeClr>
              </a:solidFil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w="12700">
          <a:solidFill>
            <a:schemeClr val="tx1"/>
          </a:solidFill>
        </a:ln>
        <a:effectLst/>
      </dgm:spPr>
      <dgm:t>
        <a:bodyPr/>
        <a:lstStyle/>
        <a:p>
          <a:r>
            <a:rPr lang="en-US" b="0">
              <a:solidFill>
                <a:schemeClr val="bg1">
                  <a:lumMod val="95000"/>
                </a:schemeClr>
              </a:solidFil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chemeClr val="tx2"/>
        </a:solidFill>
        <a:ln w="12700">
          <a:solidFill>
            <a:schemeClr val="tx1"/>
          </a:solidFill>
        </a:ln>
        <a:effectLst/>
      </dgm:spPr>
      <dgm:t>
        <a:bodyPr/>
        <a:lstStyle/>
        <a:p>
          <a:r>
            <a:rPr lang="en-US" b="1">
              <a:solidFill>
                <a:schemeClr val="tx1">
                  <a:lumMod val="95000"/>
                  <a:lumOff val="5000"/>
                </a:schemeClr>
              </a:solidFill>
              <a:latin typeface="Arial"/>
              <a:cs typeface="Arial"/>
            </a:rPr>
            <a:t>Step 1: </a:t>
          </a:r>
          <a:r>
            <a:rPr lang="en-US" b="1">
              <a:solidFill>
                <a:schemeClr val="tx1"/>
              </a:solidFill>
              <a:latin typeface="Arial"/>
              <a:cs typeface="Arial"/>
            </a:rPr>
            <a:t>Create</a:t>
          </a:r>
          <a:r>
            <a:rPr lang="en-US" b="1">
              <a:solidFill>
                <a:schemeClr val="tx1">
                  <a:lumMod val="95000"/>
                  <a:lumOff val="5000"/>
                </a:schemeClr>
              </a:solidFill>
              <a:latin typeface="Arial"/>
              <a:cs typeface="Arial"/>
            </a:rPr>
            <a:t>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NeighborX="-16213" custLinFactNeighborY="-10454"/>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lumMod val="95000"/>
                  <a:lumOff val="5000"/>
                </a:schemeClr>
              </a:solidFill>
              <a:latin typeface="Arial"/>
              <a:cs typeface="Arial"/>
            </a:rPr>
            <a:t>Step 1: </a:t>
          </a:r>
          <a:r>
            <a:rPr lang="en-US" b="1">
              <a:solidFill>
                <a:schemeClr val="tx1"/>
              </a:solidFill>
              <a:latin typeface="Arial"/>
              <a:cs typeface="Arial"/>
            </a:rPr>
            <a:t>Create</a:t>
          </a:r>
          <a:r>
            <a:rPr lang="en-US" b="1">
              <a:solidFill>
                <a:schemeClr val="tx1">
                  <a:lumMod val="95000"/>
                  <a:lumOff val="5000"/>
                </a:schemeClr>
              </a:solidFill>
              <a:latin typeface="Arial"/>
              <a:cs typeface="Arial"/>
            </a:rPr>
            <a:t>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Y="100000" custLinFactNeighborX="-32981" custLinFactNeighborY="167550"/>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lumMod val="95000"/>
                  <a:lumOff val="5000"/>
                </a:schemeClr>
              </a:solidFill>
              <a:latin typeface="Arial"/>
              <a:cs typeface="Arial"/>
            </a:rPr>
            <a:t>Step 1: </a:t>
          </a:r>
          <a:r>
            <a:rPr lang="en-US" b="1">
              <a:solidFill>
                <a:schemeClr val="tx1"/>
              </a:solidFill>
              <a:latin typeface="Arial"/>
              <a:cs typeface="Arial"/>
            </a:rPr>
            <a:t>Create</a:t>
          </a:r>
          <a:r>
            <a:rPr lang="en-US" b="1">
              <a:solidFill>
                <a:schemeClr val="tx1">
                  <a:lumMod val="95000"/>
                  <a:lumOff val="5000"/>
                </a:schemeClr>
              </a:solidFill>
              <a:latin typeface="Arial"/>
              <a:cs typeface="Arial"/>
            </a:rPr>
            <a:t>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lumMod val="95000"/>
                  <a:lumOff val="5000"/>
                </a:schemeClr>
              </a:solidFill>
              <a:latin typeface="Arial"/>
              <a:cs typeface="Arial"/>
            </a:rPr>
            <a:t>Step 1: </a:t>
          </a:r>
          <a:r>
            <a:rPr lang="en-US" b="1">
              <a:solidFill>
                <a:schemeClr val="tx1"/>
              </a:solidFill>
              <a:latin typeface="Arial"/>
              <a:cs typeface="Arial"/>
            </a:rPr>
            <a:t>Create</a:t>
          </a:r>
          <a:r>
            <a:rPr lang="en-US" b="1">
              <a:solidFill>
                <a:schemeClr val="tx1">
                  <a:lumMod val="95000"/>
                  <a:lumOff val="5000"/>
                </a:schemeClr>
              </a:solidFill>
              <a:latin typeface="Arial"/>
              <a:cs typeface="Arial"/>
            </a:rPr>
            <a:t>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lumMod val="95000"/>
                  <a:lumOff val="5000"/>
                </a:schemeClr>
              </a:solidFill>
              <a:latin typeface="Arial"/>
              <a:cs typeface="Arial"/>
            </a:rPr>
            <a:t>Step 1: </a:t>
          </a:r>
          <a:r>
            <a:rPr lang="en-US" b="1">
              <a:solidFill>
                <a:schemeClr val="tx1"/>
              </a:solidFill>
              <a:latin typeface="Arial"/>
              <a:cs typeface="Arial"/>
            </a:rPr>
            <a:t>Create</a:t>
          </a:r>
          <a:r>
            <a:rPr lang="en-US" b="1">
              <a:solidFill>
                <a:schemeClr val="tx1">
                  <a:lumMod val="95000"/>
                  <a:lumOff val="5000"/>
                </a:schemeClr>
              </a:solidFill>
              <a:latin typeface="Arial"/>
              <a:cs typeface="Arial"/>
            </a:rPr>
            <a:t>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tx1">
                  <a:lumMod val="95000"/>
                  <a:lumOff val="5000"/>
                </a:schemeClr>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bg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bg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CCCC47-EE0F-4868-BE29-73A01C9AC841}" type="doc">
      <dgm:prSet loTypeId="urn:microsoft.com/office/officeart/2005/8/layout/hProcess9" loCatId="process" qsTypeId="urn:microsoft.com/office/officeart/2005/8/quickstyle/simple1" qsCatId="simple" csTypeId="urn:microsoft.com/office/officeart/2005/8/colors/accent1_2" csCatId="accent1" phldr="1"/>
      <dgm:spPr/>
    </dgm:pt>
    <dgm:pt modelId="{4389C440-86AF-4A83-8D35-D89F07C3CF42}">
      <dgm:prSet phldrT="[Text]"/>
      <dgm:spPr>
        <a:solidFill>
          <a:schemeClr val="tx2"/>
        </a:solidFill>
        <a:ln>
          <a:solidFill>
            <a:schemeClr val="tx1"/>
          </a:solidFill>
        </a:ln>
      </dgm:spPr>
      <dgm:t>
        <a:bodyPr/>
        <a:lstStyle/>
        <a:p>
          <a:r>
            <a:rPr lang="en-US" b="0">
              <a:solidFill>
                <a:schemeClr val="bg1"/>
              </a:solidFill>
              <a:latin typeface="Arial"/>
              <a:cs typeface="Arial"/>
            </a:rPr>
            <a:t>WBSCM Account Registration Email from User Administrator</a:t>
          </a:r>
        </a:p>
      </dgm:t>
    </dgm:pt>
    <dgm:pt modelId="{BF93596A-51E7-4BAC-AFF5-99FD9DFD3022}" type="parTrans" cxnId="{8147141D-D4AC-4DA0-BCD8-E96429B6B90F}">
      <dgm:prSet/>
      <dgm:spPr/>
      <dgm:t>
        <a:bodyPr/>
        <a:lstStyle/>
        <a:p>
          <a:endParaRPr lang="en-US"/>
        </a:p>
      </dgm:t>
    </dgm:pt>
    <dgm:pt modelId="{FBE26A13-7D1E-408A-8805-E882D8C3E9D5}" type="sibTrans" cxnId="{8147141D-D4AC-4DA0-BCD8-E96429B6B90F}">
      <dgm:prSet/>
      <dgm:spPr/>
      <dgm:t>
        <a:bodyPr/>
        <a:lstStyle/>
        <a:p>
          <a:endParaRPr lang="en-US"/>
        </a:p>
      </dgm:t>
    </dgm:pt>
    <dgm:pt modelId="{1E15C553-E6A7-4D9E-B4F6-E4BF03933A1F}">
      <dgm:prSet phldrT="[Text]"/>
      <dgm:spPr>
        <a:solidFill>
          <a:srgbClr val="FFFF00"/>
        </a:solidFill>
        <a:ln w="57150">
          <a:solidFill>
            <a:schemeClr val="tx1"/>
          </a:solidFill>
        </a:ln>
        <a:effectLst>
          <a:glow rad="101600">
            <a:srgbClr val="FFFF00">
              <a:alpha val="60000"/>
            </a:srgbClr>
          </a:glow>
          <a:innerShdw blurRad="114300">
            <a:prstClr val="black"/>
          </a:innerShdw>
        </a:effectLst>
      </dgm:spPr>
      <dgm:t>
        <a:bodyPr/>
        <a:lstStyle/>
        <a:p>
          <a:r>
            <a:rPr lang="en-US" b="1">
              <a:solidFill>
                <a:schemeClr val="tx1"/>
              </a:solidFill>
              <a:latin typeface="Arial"/>
              <a:cs typeface="Arial"/>
            </a:rPr>
            <a:t>Step 1: Create an eAuth ID</a:t>
          </a:r>
        </a:p>
      </dgm:t>
    </dgm:pt>
    <dgm:pt modelId="{0996977A-9F24-48A9-95D5-F13C5C7594E7}" type="parTrans" cxnId="{1405FA40-24E7-4231-B432-1F9EB237D513}">
      <dgm:prSet/>
      <dgm:spPr/>
      <dgm:t>
        <a:bodyPr/>
        <a:lstStyle/>
        <a:p>
          <a:endParaRPr lang="en-US"/>
        </a:p>
      </dgm:t>
    </dgm:pt>
    <dgm:pt modelId="{F549CC94-8577-4D1C-9680-1A257B8E210E}" type="sibTrans" cxnId="{1405FA40-24E7-4231-B432-1F9EB237D513}">
      <dgm:prSet/>
      <dgm:spPr/>
      <dgm:t>
        <a:bodyPr/>
        <a:lstStyle/>
        <a:p>
          <a:endParaRPr lang="en-US"/>
        </a:p>
      </dgm:t>
    </dgm:pt>
    <dgm:pt modelId="{A78A3428-3DA8-4E87-A43E-8047FBE1CCE9}">
      <dgm:prSet/>
      <dgm:spPr>
        <a:solidFill>
          <a:schemeClr val="tx2"/>
        </a:solidFill>
        <a:ln>
          <a:solidFill>
            <a:schemeClr val="tx1"/>
          </a:solidFill>
        </a:ln>
      </dgm:spPr>
      <dgm:t>
        <a:bodyPr/>
        <a:lstStyle/>
        <a:p>
          <a:r>
            <a:rPr lang="en-US" b="0">
              <a:solidFill>
                <a:schemeClr val="bg1"/>
              </a:solidFill>
              <a:latin typeface="Arial"/>
              <a:cs typeface="Arial"/>
            </a:rPr>
            <a:t>Step 2: Register WBSCM Account</a:t>
          </a:r>
        </a:p>
      </dgm:t>
    </dgm:pt>
    <dgm:pt modelId="{7C53672C-1373-41C7-B760-2CCCCA24E242}" type="parTrans" cxnId="{209C61C1-8FD9-4B50-B1FF-73E19F9D8358}">
      <dgm:prSet/>
      <dgm:spPr/>
      <dgm:t>
        <a:bodyPr/>
        <a:lstStyle/>
        <a:p>
          <a:endParaRPr lang="en-US"/>
        </a:p>
      </dgm:t>
    </dgm:pt>
    <dgm:pt modelId="{FD0F8C9D-3467-4D26-8901-F442F0716D6B}" type="sibTrans" cxnId="{209C61C1-8FD9-4B50-B1FF-73E19F9D8358}">
      <dgm:prSet/>
      <dgm:spPr/>
      <dgm:t>
        <a:bodyPr/>
        <a:lstStyle/>
        <a:p>
          <a:endParaRPr lang="en-US"/>
        </a:p>
      </dgm:t>
    </dgm:pt>
    <dgm:pt modelId="{3DDCA6CE-9DB2-447D-92C0-81B4B855276C}" type="pres">
      <dgm:prSet presAssocID="{9DCCCC47-EE0F-4868-BE29-73A01C9AC841}" presName="CompostProcess" presStyleCnt="0">
        <dgm:presLayoutVars>
          <dgm:dir/>
          <dgm:resizeHandles val="exact"/>
        </dgm:presLayoutVars>
      </dgm:prSet>
      <dgm:spPr/>
    </dgm:pt>
    <dgm:pt modelId="{33AB55FB-DDAE-4316-97EF-9708DABA5EE2}" type="pres">
      <dgm:prSet presAssocID="{9DCCCC47-EE0F-4868-BE29-73A01C9AC841}" presName="arrow" presStyleLbl="bgShp" presStyleIdx="0" presStyleCnt="1" custLinFactX="162786" custLinFactNeighborX="200000" custLinFactNeighborY="-4232"/>
      <dgm:spPr/>
    </dgm:pt>
    <dgm:pt modelId="{7DC77286-6C7C-476F-9037-37C273C985B7}" type="pres">
      <dgm:prSet presAssocID="{9DCCCC47-EE0F-4868-BE29-73A01C9AC841}" presName="linearProcess" presStyleCnt="0"/>
      <dgm:spPr/>
    </dgm:pt>
    <dgm:pt modelId="{5E916EDD-291D-4B10-A510-D66A10045AC7}" type="pres">
      <dgm:prSet presAssocID="{4389C440-86AF-4A83-8D35-D89F07C3CF42}" presName="textNode" presStyleLbl="node1" presStyleIdx="0" presStyleCnt="3">
        <dgm:presLayoutVars>
          <dgm:bulletEnabled val="1"/>
        </dgm:presLayoutVars>
      </dgm:prSet>
      <dgm:spPr/>
    </dgm:pt>
    <dgm:pt modelId="{74D894D5-F045-40BA-BC74-361133C5DB83}" type="pres">
      <dgm:prSet presAssocID="{FBE26A13-7D1E-408A-8805-E882D8C3E9D5}" presName="sibTrans" presStyleCnt="0"/>
      <dgm:spPr/>
    </dgm:pt>
    <dgm:pt modelId="{A0A2575D-F2A7-4661-BEBA-96218E4696B3}" type="pres">
      <dgm:prSet presAssocID="{1E15C553-E6A7-4D9E-B4F6-E4BF03933A1F}" presName="textNode" presStyleLbl="node1" presStyleIdx="1" presStyleCnt="3" custLinFactNeighborX="7895" custLinFactNeighborY="763">
        <dgm:presLayoutVars>
          <dgm:bulletEnabled val="1"/>
        </dgm:presLayoutVars>
      </dgm:prSet>
      <dgm:spPr/>
    </dgm:pt>
    <dgm:pt modelId="{D0392F61-1FEA-48AE-ACAD-0533ED3C5887}" type="pres">
      <dgm:prSet presAssocID="{F549CC94-8577-4D1C-9680-1A257B8E210E}" presName="sibTrans" presStyleCnt="0"/>
      <dgm:spPr/>
    </dgm:pt>
    <dgm:pt modelId="{00137584-63BA-485D-BB3A-55EE31AD77AF}" type="pres">
      <dgm:prSet presAssocID="{A78A3428-3DA8-4E87-A43E-8047FBE1CCE9}" presName="textNode" presStyleLbl="node1" presStyleIdx="2" presStyleCnt="3" custLinFactNeighborX="33561" custLinFactNeighborY="-1075">
        <dgm:presLayoutVars>
          <dgm:bulletEnabled val="1"/>
        </dgm:presLayoutVars>
      </dgm:prSet>
      <dgm:spPr/>
    </dgm:pt>
  </dgm:ptLst>
  <dgm:cxnLst>
    <dgm:cxn modelId="{8147141D-D4AC-4DA0-BCD8-E96429B6B90F}" srcId="{9DCCCC47-EE0F-4868-BE29-73A01C9AC841}" destId="{4389C440-86AF-4A83-8D35-D89F07C3CF42}" srcOrd="0" destOrd="0" parTransId="{BF93596A-51E7-4BAC-AFF5-99FD9DFD3022}" sibTransId="{FBE26A13-7D1E-408A-8805-E882D8C3E9D5}"/>
    <dgm:cxn modelId="{1405FA40-24E7-4231-B432-1F9EB237D513}" srcId="{9DCCCC47-EE0F-4868-BE29-73A01C9AC841}" destId="{1E15C553-E6A7-4D9E-B4F6-E4BF03933A1F}" srcOrd="1" destOrd="0" parTransId="{0996977A-9F24-48A9-95D5-F13C5C7594E7}" sibTransId="{F549CC94-8577-4D1C-9680-1A257B8E210E}"/>
    <dgm:cxn modelId="{2B0BDB6C-4BE7-47EB-9732-53D6DDA2E14E}" type="presOf" srcId="{9DCCCC47-EE0F-4868-BE29-73A01C9AC841}" destId="{3DDCA6CE-9DB2-447D-92C0-81B4B855276C}" srcOrd="0" destOrd="0" presId="urn:microsoft.com/office/officeart/2005/8/layout/hProcess9"/>
    <dgm:cxn modelId="{EDF46F4E-D1DA-49CF-803D-00B6FFD23809}" type="presOf" srcId="{A78A3428-3DA8-4E87-A43E-8047FBE1CCE9}" destId="{00137584-63BA-485D-BB3A-55EE31AD77AF}" srcOrd="0" destOrd="0" presId="urn:microsoft.com/office/officeart/2005/8/layout/hProcess9"/>
    <dgm:cxn modelId="{209C61C1-8FD9-4B50-B1FF-73E19F9D8358}" srcId="{9DCCCC47-EE0F-4868-BE29-73A01C9AC841}" destId="{A78A3428-3DA8-4E87-A43E-8047FBE1CCE9}" srcOrd="2" destOrd="0" parTransId="{7C53672C-1373-41C7-B760-2CCCCA24E242}" sibTransId="{FD0F8C9D-3467-4D26-8901-F442F0716D6B}"/>
    <dgm:cxn modelId="{349FA6DA-B8F6-4395-9D1A-61E27F81E865}" type="presOf" srcId="{1E15C553-E6A7-4D9E-B4F6-E4BF03933A1F}" destId="{A0A2575D-F2A7-4661-BEBA-96218E4696B3}" srcOrd="0" destOrd="0" presId="urn:microsoft.com/office/officeart/2005/8/layout/hProcess9"/>
    <dgm:cxn modelId="{D04C53ED-266D-4226-899A-5C1A8B69B361}" type="presOf" srcId="{4389C440-86AF-4A83-8D35-D89F07C3CF42}" destId="{5E916EDD-291D-4B10-A510-D66A10045AC7}" srcOrd="0" destOrd="0" presId="urn:microsoft.com/office/officeart/2005/8/layout/hProcess9"/>
    <dgm:cxn modelId="{2FF1D7D1-DC8F-4FFF-9C0D-574E1BA79991}" type="presParOf" srcId="{3DDCA6CE-9DB2-447D-92C0-81B4B855276C}" destId="{33AB55FB-DDAE-4316-97EF-9708DABA5EE2}" srcOrd="0" destOrd="0" presId="urn:microsoft.com/office/officeart/2005/8/layout/hProcess9"/>
    <dgm:cxn modelId="{0AD92C9A-59C5-4DF8-A1E8-78E2C2979CC7}" type="presParOf" srcId="{3DDCA6CE-9DB2-447D-92C0-81B4B855276C}" destId="{7DC77286-6C7C-476F-9037-37C273C985B7}" srcOrd="1" destOrd="0" presId="urn:microsoft.com/office/officeart/2005/8/layout/hProcess9"/>
    <dgm:cxn modelId="{55F50B25-A262-4937-B86C-E2C9713A3989}" type="presParOf" srcId="{7DC77286-6C7C-476F-9037-37C273C985B7}" destId="{5E916EDD-291D-4B10-A510-D66A10045AC7}" srcOrd="0" destOrd="0" presId="urn:microsoft.com/office/officeart/2005/8/layout/hProcess9"/>
    <dgm:cxn modelId="{70600B0F-7172-4E1C-884E-DC4CBAA200D3}" type="presParOf" srcId="{7DC77286-6C7C-476F-9037-37C273C985B7}" destId="{74D894D5-F045-40BA-BC74-361133C5DB83}" srcOrd="1" destOrd="0" presId="urn:microsoft.com/office/officeart/2005/8/layout/hProcess9"/>
    <dgm:cxn modelId="{7BB9FD05-5851-437D-BA60-C20747915D89}" type="presParOf" srcId="{7DC77286-6C7C-476F-9037-37C273C985B7}" destId="{A0A2575D-F2A7-4661-BEBA-96218E4696B3}" srcOrd="2" destOrd="0" presId="urn:microsoft.com/office/officeart/2005/8/layout/hProcess9"/>
    <dgm:cxn modelId="{CA98FAAE-9B25-4C2B-B24B-9192C829CE1B}" type="presParOf" srcId="{7DC77286-6C7C-476F-9037-37C273C985B7}" destId="{D0392F61-1FEA-48AE-ACAD-0533ED3C5887}" srcOrd="3" destOrd="0" presId="urn:microsoft.com/office/officeart/2005/8/layout/hProcess9"/>
    <dgm:cxn modelId="{1B3B905E-6C2D-45B8-B098-5286FF951940}" type="presParOf" srcId="{7DC77286-6C7C-476F-9037-37C273C985B7}" destId="{00137584-63BA-485D-BB3A-55EE31AD77AF}"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884377" y="0"/>
          <a:ext cx="5011473" cy="3171196"/>
        </a:xfrm>
        <a:prstGeom prst="rightArrow">
          <a:avLst/>
        </a:prstGeom>
        <a:solidFill>
          <a:schemeClr val="accent1">
            <a:tint val="40000"/>
            <a:hueOff val="0"/>
            <a:satOff val="0"/>
            <a:lumOff val="0"/>
            <a:alphaOff val="0"/>
          </a:schemeClr>
        </a:solidFill>
        <a:ln>
          <a:noFill/>
        </a:ln>
        <a:effectLst>
          <a:outerShdw blurRad="63500" sx="102000" sy="102000" algn="ctr" rotWithShape="0">
            <a:prstClr val="black">
              <a:alpha val="40000"/>
            </a:prstClr>
          </a:outerShdw>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6333" y="951358"/>
          <a:ext cx="1897727" cy="1268478"/>
        </a:xfrm>
        <a:prstGeom prst="roundRect">
          <a:avLst/>
        </a:prstGeom>
        <a:solidFill>
          <a:schemeClr val="tx2"/>
        </a:solidFill>
        <a:ln w="1270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lumMod val="95000"/>
                  <a:lumOff val="5000"/>
                </a:schemeClr>
              </a:solidFill>
              <a:latin typeface="Arial"/>
              <a:cs typeface="Arial"/>
            </a:rPr>
            <a:t>WBSCM Account Registration Email from User Administrator</a:t>
          </a:r>
        </a:p>
      </dsp:txBody>
      <dsp:txXfrm>
        <a:off x="68255" y="1013280"/>
        <a:ext cx="1773883" cy="1144634"/>
      </dsp:txXfrm>
    </dsp:sp>
    <dsp:sp modelId="{A0A2575D-F2A7-4661-BEBA-96218E4696B3}">
      <dsp:nvSpPr>
        <dsp:cNvPr id="0" name=""/>
        <dsp:cNvSpPr/>
      </dsp:nvSpPr>
      <dsp:spPr>
        <a:xfrm>
          <a:off x="2006562" y="961037"/>
          <a:ext cx="1897727" cy="1268478"/>
        </a:xfrm>
        <a:prstGeom prst="roundRect">
          <a:avLst/>
        </a:prstGeom>
        <a:solidFill>
          <a:schemeClr val="tx2"/>
        </a:solidFill>
        <a:ln w="1270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lumMod val="95000"/>
                  <a:lumOff val="5000"/>
                </a:schemeClr>
              </a:solidFill>
              <a:latin typeface="Arial"/>
              <a:cs typeface="Arial"/>
            </a:rPr>
            <a:t>Step 1: Create an eAuth ID</a:t>
          </a:r>
        </a:p>
      </dsp:txBody>
      <dsp:txXfrm>
        <a:off x="2068484" y="1022959"/>
        <a:ext cx="1773883" cy="1144634"/>
      </dsp:txXfrm>
    </dsp:sp>
    <dsp:sp modelId="{00137584-63BA-485D-BB3A-55EE31AD77AF}">
      <dsp:nvSpPr>
        <dsp:cNvPr id="0" name=""/>
        <dsp:cNvSpPr/>
      </dsp:nvSpPr>
      <dsp:spPr>
        <a:xfrm>
          <a:off x="3998123" y="937722"/>
          <a:ext cx="1897727" cy="1268478"/>
        </a:xfrm>
        <a:prstGeom prst="roundRect">
          <a:avLst/>
        </a:prstGeom>
        <a:solidFill>
          <a:schemeClr val="tx2"/>
        </a:solidFill>
        <a:ln w="12700" cap="flat" cmpd="sng" algn="ctr">
          <a:solidFill>
            <a:schemeClr val="tx1"/>
          </a:solidFill>
          <a:prstDash val="solid"/>
          <a:miter lim="800000"/>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lumMod val="95000"/>
                  <a:lumOff val="5000"/>
                </a:schemeClr>
              </a:solidFill>
              <a:latin typeface="Arial"/>
              <a:cs typeface="Arial"/>
            </a:rPr>
            <a:t>Step 2: Register WBSCM Account</a:t>
          </a:r>
        </a:p>
      </dsp:txBody>
      <dsp:txXfrm>
        <a:off x="4060045" y="999644"/>
        <a:ext cx="1773883" cy="11446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2: Register WBSCM Account</a:t>
          </a:r>
        </a:p>
      </dsp:txBody>
      <dsp:txXfrm>
        <a:off x="2039204" y="459555"/>
        <a:ext cx="897471" cy="5262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2: Register WBSCM Account</a:t>
          </a:r>
        </a:p>
      </dsp:txBody>
      <dsp:txXfrm>
        <a:off x="2039204" y="459555"/>
        <a:ext cx="897471" cy="5262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1: Create an </a:t>
          </a:r>
          <a:r>
            <a:rPr lang="en-US" sz="800" b="0" kern="1200" err="1">
              <a:solidFill>
                <a:schemeClr val="bg1"/>
              </a:solidFill>
              <a:latin typeface="Arial"/>
              <a:cs typeface="Arial"/>
            </a:rPr>
            <a:t>eAuth</a:t>
          </a:r>
          <a:r>
            <a:rPr lang="en-US" sz="800" b="0" kern="1200">
              <a:solidFill>
                <a:schemeClr val="bg1"/>
              </a:solidFill>
              <a:latin typeface="Arial"/>
              <a:cs typeface="Arial"/>
            </a:rPr>
            <a:t>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2: Register WBSCM Account</a:t>
          </a:r>
        </a:p>
      </dsp:txBody>
      <dsp:txXfrm>
        <a:off x="2039204" y="459555"/>
        <a:ext cx="897471" cy="5262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lumMod val="9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lumMod val="95000"/>
                </a:schemeClr>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100478" y="437357"/>
          <a:ext cx="889542"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kern="1200">
              <a:solidFill>
                <a:schemeClr val="bg1">
                  <a:lumMod val="95000"/>
                </a:schemeClr>
              </a:solidFill>
            </a:rPr>
            <a:t>WBSCM Account Registration Email from User Administrator</a:t>
          </a:r>
        </a:p>
      </dsp:txBody>
      <dsp:txXfrm>
        <a:off x="128945" y="465824"/>
        <a:ext cx="832608" cy="526209"/>
      </dsp:txXfrm>
    </dsp:sp>
    <dsp:sp modelId="{A0A2575D-F2A7-4661-BEBA-96218E4696B3}">
      <dsp:nvSpPr>
        <dsp:cNvPr id="0" name=""/>
        <dsp:cNvSpPr/>
      </dsp:nvSpPr>
      <dsp:spPr>
        <a:xfrm>
          <a:off x="1041572" y="441806"/>
          <a:ext cx="889542"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kern="1200">
              <a:solidFill>
                <a:schemeClr val="bg1">
                  <a:lumMod val="95000"/>
                </a:schemeClr>
              </a:solidFill>
            </a:rPr>
            <a:t>Step 1: Create an eAuth ID</a:t>
          </a:r>
        </a:p>
      </dsp:txBody>
      <dsp:txXfrm>
        <a:off x="1070039" y="470273"/>
        <a:ext cx="832608" cy="526209"/>
      </dsp:txXfrm>
    </dsp:sp>
    <dsp:sp modelId="{00137584-63BA-485D-BB3A-55EE31AD77AF}">
      <dsp:nvSpPr>
        <dsp:cNvPr id="0" name=""/>
        <dsp:cNvSpPr/>
      </dsp:nvSpPr>
      <dsp:spPr>
        <a:xfrm>
          <a:off x="1991155" y="431088"/>
          <a:ext cx="889542"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0" kern="1200">
              <a:solidFill>
                <a:schemeClr val="bg1">
                  <a:lumMod val="95000"/>
                </a:schemeClr>
              </a:solidFill>
            </a:rPr>
            <a:t>Step 2: Register WBSCM Account</a:t>
          </a:r>
        </a:p>
      </dsp:txBody>
      <dsp:txXfrm>
        <a:off x="2019622" y="459555"/>
        <a:ext cx="832608" cy="526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0"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1: </a:t>
          </a:r>
          <a:r>
            <a:rPr lang="en-US" sz="800" b="1" kern="1200">
              <a:solidFill>
                <a:schemeClr val="tx1"/>
              </a:solidFill>
              <a:latin typeface="Arial"/>
              <a:cs typeface="Arial"/>
            </a:rPr>
            <a:t>Create</a:t>
          </a:r>
          <a:r>
            <a:rPr lang="en-US" sz="800" b="1" kern="1200">
              <a:solidFill>
                <a:schemeClr val="tx1">
                  <a:lumMod val="95000"/>
                  <a:lumOff val="5000"/>
                </a:schemeClr>
              </a:solidFill>
              <a:latin typeface="Arial"/>
              <a:cs typeface="Arial"/>
            </a:rPr>
            <a:t>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0"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1: </a:t>
          </a:r>
          <a:r>
            <a:rPr lang="en-US" sz="800" b="1" kern="1200">
              <a:solidFill>
                <a:schemeClr val="tx1"/>
              </a:solidFill>
              <a:latin typeface="Arial"/>
              <a:cs typeface="Arial"/>
            </a:rPr>
            <a:t>Create</a:t>
          </a:r>
          <a:r>
            <a:rPr lang="en-US" sz="800" b="1" kern="1200">
              <a:solidFill>
                <a:schemeClr val="tx1">
                  <a:lumMod val="95000"/>
                  <a:lumOff val="5000"/>
                </a:schemeClr>
              </a:solidFill>
              <a:latin typeface="Arial"/>
              <a:cs typeface="Arial"/>
            </a:rPr>
            <a:t>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1: </a:t>
          </a:r>
          <a:r>
            <a:rPr lang="en-US" sz="800" b="1" kern="1200">
              <a:solidFill>
                <a:schemeClr val="tx1"/>
              </a:solidFill>
              <a:latin typeface="Arial"/>
              <a:cs typeface="Arial"/>
            </a:rPr>
            <a:t>Create</a:t>
          </a:r>
          <a:r>
            <a:rPr lang="en-US" sz="800" b="1" kern="1200">
              <a:solidFill>
                <a:schemeClr val="tx1">
                  <a:lumMod val="95000"/>
                  <a:lumOff val="5000"/>
                </a:schemeClr>
              </a:solidFill>
              <a:latin typeface="Arial"/>
              <a:cs typeface="Arial"/>
            </a:rPr>
            <a:t>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1: </a:t>
          </a:r>
          <a:r>
            <a:rPr lang="en-US" sz="800" b="1" kern="1200">
              <a:solidFill>
                <a:schemeClr val="tx1"/>
              </a:solidFill>
              <a:latin typeface="Arial"/>
              <a:cs typeface="Arial"/>
            </a:rPr>
            <a:t>Create</a:t>
          </a:r>
          <a:r>
            <a:rPr lang="en-US" sz="800" b="1" kern="1200">
              <a:solidFill>
                <a:schemeClr val="tx1">
                  <a:lumMod val="95000"/>
                  <a:lumOff val="5000"/>
                </a:schemeClr>
              </a:solidFill>
              <a:latin typeface="Arial"/>
              <a:cs typeface="Arial"/>
            </a:rPr>
            <a:t>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lumMod val="95000"/>
                  <a:lumOff val="5000"/>
                </a:schemeClr>
              </a:solidFill>
              <a:latin typeface="Arial"/>
              <a:cs typeface="Arial"/>
            </a:rPr>
            <a:t>Step 1: </a:t>
          </a:r>
          <a:r>
            <a:rPr lang="en-US" sz="800" b="1" kern="1200">
              <a:solidFill>
                <a:schemeClr val="tx1"/>
              </a:solidFill>
              <a:latin typeface="Arial"/>
              <a:cs typeface="Arial"/>
            </a:rPr>
            <a:t>Create</a:t>
          </a:r>
          <a:r>
            <a:rPr lang="en-US" sz="800" b="1" kern="1200">
              <a:solidFill>
                <a:schemeClr val="tx1">
                  <a:lumMod val="95000"/>
                  <a:lumOff val="5000"/>
                </a:schemeClr>
              </a:solidFill>
              <a:latin typeface="Arial"/>
              <a:cs typeface="Arial"/>
            </a:rPr>
            <a:t>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tx1">
                  <a:lumMod val="95000"/>
                  <a:lumOff val="5000"/>
                </a:schemeClr>
              </a:solidFill>
              <a:latin typeface="Arial"/>
              <a:cs typeface="Arial"/>
            </a:rPr>
            <a:t>Step 2: Register WBSCM Account</a:t>
          </a:r>
        </a:p>
      </dsp:txBody>
      <dsp:txXfrm>
        <a:off x="2039204" y="459555"/>
        <a:ext cx="897471" cy="526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2: Register WBSCM Account</a:t>
          </a:r>
        </a:p>
      </dsp:txBody>
      <dsp:txXfrm>
        <a:off x="2039204" y="459555"/>
        <a:ext cx="897471" cy="5262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2: Register WBSCM Account</a:t>
          </a:r>
        </a:p>
      </dsp:txBody>
      <dsp:txXfrm>
        <a:off x="2039204" y="459555"/>
        <a:ext cx="897471" cy="5262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55FB-DDAE-4316-97EF-9708DABA5EE2}">
      <dsp:nvSpPr>
        <dsp:cNvPr id="0" name=""/>
        <dsp:cNvSpPr/>
      </dsp:nvSpPr>
      <dsp:spPr>
        <a:xfrm>
          <a:off x="444771" y="0"/>
          <a:ext cx="2520371" cy="14578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16EDD-291D-4B10-A510-D66A10045AC7}">
      <dsp:nvSpPr>
        <dsp:cNvPr id="0" name=""/>
        <dsp:cNvSpPr/>
      </dsp:nvSpPr>
      <dsp:spPr>
        <a:xfrm>
          <a:off x="3185" y="437357"/>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WBSCM Account Registration Email from User Administrator</a:t>
          </a:r>
        </a:p>
      </dsp:txBody>
      <dsp:txXfrm>
        <a:off x="31652" y="465824"/>
        <a:ext cx="897471" cy="526209"/>
      </dsp:txXfrm>
    </dsp:sp>
    <dsp:sp modelId="{A0A2575D-F2A7-4661-BEBA-96218E4696B3}">
      <dsp:nvSpPr>
        <dsp:cNvPr id="0" name=""/>
        <dsp:cNvSpPr/>
      </dsp:nvSpPr>
      <dsp:spPr>
        <a:xfrm>
          <a:off x="1009140" y="441806"/>
          <a:ext cx="954405" cy="583143"/>
        </a:xfrm>
        <a:prstGeom prst="roundRect">
          <a:avLst/>
        </a:prstGeom>
        <a:solidFill>
          <a:srgbClr val="FFFF00"/>
        </a:solidFill>
        <a:ln w="57150" cap="flat" cmpd="sng" algn="ctr">
          <a:solidFill>
            <a:schemeClr val="tx1"/>
          </a:solidFill>
          <a:prstDash val="solid"/>
          <a:miter lim="800000"/>
        </a:ln>
        <a:effectLst>
          <a:glow rad="101600">
            <a:srgbClr val="FFFF00">
              <a:alpha val="60000"/>
            </a:srgbClr>
          </a:glow>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tx1"/>
              </a:solidFill>
              <a:latin typeface="Arial"/>
              <a:cs typeface="Arial"/>
            </a:rPr>
            <a:t>Step 1: Create an eAuth ID</a:t>
          </a:r>
        </a:p>
      </dsp:txBody>
      <dsp:txXfrm>
        <a:off x="1037607" y="470273"/>
        <a:ext cx="897471" cy="526209"/>
      </dsp:txXfrm>
    </dsp:sp>
    <dsp:sp modelId="{00137584-63BA-485D-BB3A-55EE31AD77AF}">
      <dsp:nvSpPr>
        <dsp:cNvPr id="0" name=""/>
        <dsp:cNvSpPr/>
      </dsp:nvSpPr>
      <dsp:spPr>
        <a:xfrm>
          <a:off x="2010737" y="431088"/>
          <a:ext cx="954405" cy="583143"/>
        </a:xfrm>
        <a:prstGeom prst="roundRect">
          <a:avLst/>
        </a:prstGeom>
        <a:solidFill>
          <a:schemeClr val="tx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0" kern="1200">
              <a:solidFill>
                <a:schemeClr val="bg1"/>
              </a:solidFill>
              <a:latin typeface="Arial"/>
              <a:cs typeface="Arial"/>
            </a:rPr>
            <a:t>Step 2: Register WBSCM Account</a:t>
          </a:r>
        </a:p>
      </dsp:txBody>
      <dsp:txXfrm>
        <a:off x="2039204" y="459555"/>
        <a:ext cx="897471" cy="5262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latin typeface="Arial" panose="020B0604020202020204" pitchFamily="34" charset="0"/>
              </a:rPr>
              <a:t>RA105 WBSCM Account Set Up Part I</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68F6ACC-AB99-43A5-A087-36730D7CF588}" type="datetimeFigureOut">
              <a:rPr lang="en-US" smtClean="0">
                <a:latin typeface="Arial" panose="020B0604020202020204" pitchFamily="34" charset="0"/>
              </a:rPr>
              <a:t>11/7/2023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Arial" panose="020B0604020202020204" pitchFamily="34" charset="0"/>
              </a:defRPr>
            </a:lvl1pPr>
          </a:lstStyle>
          <a:p>
            <a:r>
              <a:rPr lang="en-US"/>
              <a:t>RA105 WBSCM Account Set Up Part I</a:t>
            </a:r>
            <a:endParaRPr lang="id-ID"/>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Arial" panose="020B0604020202020204" pitchFamily="34" charset="0"/>
              </a:defRPr>
            </a:lvl1pPr>
          </a:lstStyle>
          <a:p>
            <a:fld id="{1813CEB8-A3C3-4404-9C99-EE809C10ADCA}" type="datetimeFigureOut">
              <a:rPr lang="id-ID" smtClean="0"/>
              <a:pPr/>
              <a:t>07/11/2023</a:t>
            </a:fld>
            <a:endParaRPr lang="id-ID"/>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d-ID"/>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05AAA5F3-D4BA-BD59-447B-F9BB7713479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CFB2834-B92A-4714-8A24-968F93B2B55A}"/>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a:p>
            <a:endParaRPr lang="en-US">
              <a:latin typeface="Arial"/>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11</a:t>
            </a:fld>
            <a:endParaRPr lang="id-ID"/>
          </a:p>
        </p:txBody>
      </p:sp>
      <p:sp>
        <p:nvSpPr>
          <p:cNvPr id="5" name="Footer Placeholder 4">
            <a:extLst>
              <a:ext uri="{FF2B5EF4-FFF2-40B4-BE49-F238E27FC236}">
                <a16:creationId xmlns:a16="http://schemas.microsoft.com/office/drawing/2014/main" id="{ACBCCA79-F77B-6E20-9439-245C83CBC92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8022564-060A-8929-F17E-3EFE6AF6986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90371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a:p>
            <a:r>
              <a:rPr lang="en-US">
                <a:latin typeface="Arial"/>
                <a:cs typeface="Arial"/>
              </a:rPr>
              <a:t>While users with existing </a:t>
            </a:r>
            <a:r>
              <a:rPr lang="en-US" err="1">
                <a:latin typeface="Arial"/>
                <a:cs typeface="Arial"/>
              </a:rPr>
              <a:t>eAuth</a:t>
            </a:r>
            <a:r>
              <a:rPr lang="en-US">
                <a:latin typeface="Arial"/>
                <a:cs typeface="Arial"/>
              </a:rPr>
              <a:t> accounts can skip Step 1, ALL users must complete Step 2 in the "Action Required" email.</a:t>
            </a: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12</a:t>
            </a:fld>
            <a:endParaRPr lang="id-ID"/>
          </a:p>
        </p:txBody>
      </p:sp>
      <p:sp>
        <p:nvSpPr>
          <p:cNvPr id="5" name="Footer Placeholder 4">
            <a:extLst>
              <a:ext uri="{FF2B5EF4-FFF2-40B4-BE49-F238E27FC236}">
                <a16:creationId xmlns:a16="http://schemas.microsoft.com/office/drawing/2014/main" id="{ACBCCA79-F77B-6E20-9439-245C83CBC92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8022564-060A-8929-F17E-3EFE6AF6986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05616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a:p>
            <a:r>
              <a:rPr lang="en-US">
                <a:latin typeface="Arial"/>
                <a:cs typeface="Arial"/>
              </a:rPr>
              <a:t>While users with existing </a:t>
            </a:r>
            <a:r>
              <a:rPr lang="en-US" err="1">
                <a:latin typeface="Arial"/>
                <a:cs typeface="Arial"/>
              </a:rPr>
              <a:t>eAuth</a:t>
            </a:r>
            <a:r>
              <a:rPr lang="en-US">
                <a:latin typeface="Arial"/>
                <a:cs typeface="Arial"/>
              </a:rPr>
              <a:t> accounts can skip Step 1, ALL users must complete Step 2 in the "Action Required" email.</a:t>
            </a: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13</a:t>
            </a:fld>
            <a:endParaRPr lang="id-ID"/>
          </a:p>
        </p:txBody>
      </p:sp>
      <p:sp>
        <p:nvSpPr>
          <p:cNvPr id="5" name="Footer Placeholder 4">
            <a:extLst>
              <a:ext uri="{FF2B5EF4-FFF2-40B4-BE49-F238E27FC236}">
                <a16:creationId xmlns:a16="http://schemas.microsoft.com/office/drawing/2014/main" id="{ACBCCA79-F77B-6E20-9439-245C83CBC92E}"/>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8022564-060A-8929-F17E-3EFE6AF6986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4063569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14</a:t>
            </a:fld>
            <a:endParaRPr lang="id-ID"/>
          </a:p>
        </p:txBody>
      </p:sp>
      <p:sp>
        <p:nvSpPr>
          <p:cNvPr id="5" name="Footer Placeholder 4">
            <a:extLst>
              <a:ext uri="{FF2B5EF4-FFF2-40B4-BE49-F238E27FC236}">
                <a16:creationId xmlns:a16="http://schemas.microsoft.com/office/drawing/2014/main" id="{087982DC-773A-2C8B-1622-AA11768DA488}"/>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ABEC53B-2947-CD82-CD7C-0120799283B0}"/>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294184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For users with existing </a:t>
            </a:r>
            <a:r>
              <a:rPr lang="en-US" err="1">
                <a:latin typeface="Arial"/>
                <a:cs typeface="Arial"/>
              </a:rPr>
              <a:t>eAuth</a:t>
            </a:r>
            <a:r>
              <a:rPr lang="en-US">
                <a:latin typeface="Arial"/>
                <a:cs typeface="Arial"/>
              </a:rPr>
              <a:t> IDs for FFAVORS, USDA mobile FBG, etc., skip Step 1 and go to Step 2 in "Action Required" Email from User Administrator.</a:t>
            </a: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15</a:t>
            </a:fld>
            <a:endParaRPr lang="id-ID"/>
          </a:p>
        </p:txBody>
      </p:sp>
      <p:sp>
        <p:nvSpPr>
          <p:cNvPr id="5" name="Footer Placeholder 4">
            <a:extLst>
              <a:ext uri="{FF2B5EF4-FFF2-40B4-BE49-F238E27FC236}">
                <a16:creationId xmlns:a16="http://schemas.microsoft.com/office/drawing/2014/main" id="{642293E3-BE9E-A340-2A49-A3C35AE1EE7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AA52D5E-A73B-498C-F560-E9A9056E046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37298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16</a:t>
            </a:fld>
            <a:endParaRPr lang="id-ID"/>
          </a:p>
        </p:txBody>
      </p:sp>
      <p:sp>
        <p:nvSpPr>
          <p:cNvPr id="5" name="Footer Placeholder 4">
            <a:extLst>
              <a:ext uri="{FF2B5EF4-FFF2-40B4-BE49-F238E27FC236}">
                <a16:creationId xmlns:a16="http://schemas.microsoft.com/office/drawing/2014/main" id="{171D59E7-18D3-D4E4-CD59-894202C1E6D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0C6E79C-285F-3F27-6750-A9BC4CB2482C}"/>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67157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17</a:t>
            </a:fld>
            <a:endParaRPr lang="id-ID"/>
          </a:p>
        </p:txBody>
      </p:sp>
      <p:sp>
        <p:nvSpPr>
          <p:cNvPr id="5" name="Footer Placeholder 4">
            <a:extLst>
              <a:ext uri="{FF2B5EF4-FFF2-40B4-BE49-F238E27FC236}">
                <a16:creationId xmlns:a16="http://schemas.microsoft.com/office/drawing/2014/main" id="{45E9F5B0-34B0-6624-4B64-6E87C319F3A0}"/>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F57DC29-8F09-3EDB-402A-7C272F20A0FF}"/>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83055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atin typeface="Arial"/>
                <a:cs typeface="Arial"/>
              </a:rPr>
              <a:t>RA users will click on Customer, ESC staff will click on Other Federal Employee</a:t>
            </a:r>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18</a:t>
            </a:fld>
            <a:endParaRPr lang="id-ID"/>
          </a:p>
        </p:txBody>
      </p:sp>
      <p:sp>
        <p:nvSpPr>
          <p:cNvPr id="5" name="Footer Placeholder 4">
            <a:extLst>
              <a:ext uri="{FF2B5EF4-FFF2-40B4-BE49-F238E27FC236}">
                <a16:creationId xmlns:a16="http://schemas.microsoft.com/office/drawing/2014/main" id="{5E2FFD40-0830-D92F-0E74-65A63D786498}"/>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FD5B499-1C9D-186F-4001-892A687B7B0B}"/>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788739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19</a:t>
            </a:fld>
            <a:endParaRPr lang="id-ID"/>
          </a:p>
        </p:txBody>
      </p:sp>
      <p:sp>
        <p:nvSpPr>
          <p:cNvPr id="5" name="Footer Placeholder 4">
            <a:extLst>
              <a:ext uri="{FF2B5EF4-FFF2-40B4-BE49-F238E27FC236}">
                <a16:creationId xmlns:a16="http://schemas.microsoft.com/office/drawing/2014/main" id="{D7FB4946-F20E-16E7-A58E-182BF34D3177}"/>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B1415ECC-2A34-5F1E-384C-DB6ED0170C54}"/>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39874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If this link expires, then users need to go back to Step 1 in original WBSCM email. </a:t>
            </a:r>
          </a:p>
        </p:txBody>
      </p:sp>
      <p:sp>
        <p:nvSpPr>
          <p:cNvPr id="4" name="Slide Number Placeholder 3"/>
          <p:cNvSpPr>
            <a:spLocks noGrp="1"/>
          </p:cNvSpPr>
          <p:nvPr>
            <p:ph type="sldNum" sz="quarter" idx="5"/>
          </p:nvPr>
        </p:nvSpPr>
        <p:spPr/>
        <p:txBody>
          <a:bodyPr/>
          <a:lstStyle/>
          <a:p>
            <a:fld id="{7CA3AE7D-D00C-4FD1-BFA5-ACC68E164876}" type="slidenum">
              <a:rPr lang="id-ID" smtClean="0"/>
              <a:pPr/>
              <a:t>20</a:t>
            </a:fld>
            <a:endParaRPr lang="id-ID"/>
          </a:p>
        </p:txBody>
      </p:sp>
      <p:sp>
        <p:nvSpPr>
          <p:cNvPr id="5" name="Footer Placeholder 4">
            <a:extLst>
              <a:ext uri="{FF2B5EF4-FFF2-40B4-BE49-F238E27FC236}">
                <a16:creationId xmlns:a16="http://schemas.microsoft.com/office/drawing/2014/main" id="{12A9FDD2-2B92-EB68-D861-41B109649C3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9C56AD6-EE29-28BD-CE4A-A5CEB475993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277300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a:t>
            </a:fld>
            <a:endParaRPr lang="id-ID"/>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r>
              <a:rPr lang="id-ID"/>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21</a:t>
            </a:fld>
            <a:endParaRPr lang="id-ID"/>
          </a:p>
        </p:txBody>
      </p:sp>
      <p:sp>
        <p:nvSpPr>
          <p:cNvPr id="5" name="Footer Placeholder 4">
            <a:extLst>
              <a:ext uri="{FF2B5EF4-FFF2-40B4-BE49-F238E27FC236}">
                <a16:creationId xmlns:a16="http://schemas.microsoft.com/office/drawing/2014/main" id="{600D9090-D388-29C6-CB05-4FABE73F257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3C0E567-6BAB-75DE-E0F8-95B658062D7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770532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22</a:t>
            </a:fld>
            <a:endParaRPr lang="id-ID"/>
          </a:p>
        </p:txBody>
      </p:sp>
      <p:sp>
        <p:nvSpPr>
          <p:cNvPr id="5" name="Footer Placeholder 4">
            <a:extLst>
              <a:ext uri="{FF2B5EF4-FFF2-40B4-BE49-F238E27FC236}">
                <a16:creationId xmlns:a16="http://schemas.microsoft.com/office/drawing/2014/main" id="{EA61CD84-F1EC-C349-CB6F-7695C5D52A77}"/>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73E9D24-BF35-FA6E-4B97-E07AED36CA9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57867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23</a:t>
            </a:fld>
            <a:endParaRPr lang="id-ID"/>
          </a:p>
        </p:txBody>
      </p:sp>
      <p:sp>
        <p:nvSpPr>
          <p:cNvPr id="5" name="Footer Placeholder 4">
            <a:extLst>
              <a:ext uri="{FF2B5EF4-FFF2-40B4-BE49-F238E27FC236}">
                <a16:creationId xmlns:a16="http://schemas.microsoft.com/office/drawing/2014/main" id="{0538C756-6CA0-4DEA-A025-F7D586D169A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B558A97-7F97-6285-EEC4-827AED7404C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798178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users will need to continue to Step 2: Register WBSCM Account</a:t>
            </a:r>
          </a:p>
        </p:txBody>
      </p:sp>
      <p:sp>
        <p:nvSpPr>
          <p:cNvPr id="4" name="Slide Number Placeholder 3"/>
          <p:cNvSpPr>
            <a:spLocks noGrp="1"/>
          </p:cNvSpPr>
          <p:nvPr>
            <p:ph type="sldNum" sz="quarter" idx="5"/>
          </p:nvPr>
        </p:nvSpPr>
        <p:spPr/>
        <p:txBody>
          <a:bodyPr/>
          <a:lstStyle/>
          <a:p>
            <a:fld id="{7CA3AE7D-D00C-4FD1-BFA5-ACC68E164876}" type="slidenum">
              <a:rPr lang="id-ID" smtClean="0"/>
              <a:pPr/>
              <a:t>24</a:t>
            </a:fld>
            <a:endParaRPr lang="id-ID"/>
          </a:p>
        </p:txBody>
      </p:sp>
      <p:sp>
        <p:nvSpPr>
          <p:cNvPr id="5" name="Footer Placeholder 4">
            <a:extLst>
              <a:ext uri="{FF2B5EF4-FFF2-40B4-BE49-F238E27FC236}">
                <a16:creationId xmlns:a16="http://schemas.microsoft.com/office/drawing/2014/main" id="{0538C756-6CA0-4DEA-A025-F7D586D169A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B558A97-7F97-6285-EEC4-827AED7404C1}"/>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392199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•Users who have existing </a:t>
            </a:r>
            <a:r>
              <a:rPr lang="en-US" err="1">
                <a:latin typeface="Arial"/>
                <a:cs typeface="Arial"/>
              </a:rPr>
              <a:t>eAuth</a:t>
            </a:r>
            <a:r>
              <a:rPr lang="en-US">
                <a:latin typeface="Arial"/>
                <a:cs typeface="Arial"/>
              </a:rPr>
              <a:t> IDs will start the WBSCM Account Set Up Process here. </a:t>
            </a:r>
            <a:endParaRPr lang="en-US">
              <a:latin typeface="Calibri"/>
              <a:cs typeface="Calibri"/>
            </a:endParaRPr>
          </a:p>
          <a:p>
            <a:r>
              <a:rPr lang="en-US">
                <a:latin typeface="Arial"/>
                <a:cs typeface="Arial"/>
              </a:rPr>
              <a:t>•Users who have existing </a:t>
            </a:r>
            <a:r>
              <a:rPr lang="en-US" err="1">
                <a:latin typeface="Arial"/>
                <a:cs typeface="Arial"/>
              </a:rPr>
              <a:t>eAuth</a:t>
            </a:r>
            <a:r>
              <a:rPr lang="en-US">
                <a:latin typeface="Arial"/>
                <a:cs typeface="Arial"/>
              </a:rPr>
              <a:t> IDs will need to locate the Action Required: Register WBSCM User Account Email.</a:t>
            </a:r>
          </a:p>
          <a:p>
            <a:r>
              <a:rPr lang="en-US">
                <a:latin typeface="Arial"/>
                <a:cs typeface="Arial"/>
              </a:rPr>
              <a:t>•May need to check spam.</a:t>
            </a:r>
          </a:p>
          <a:p>
            <a:pPr marL="180975" indent="-180975">
              <a:buFont typeface="Arial"/>
              <a:buChar char="•"/>
            </a:pPr>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25</a:t>
            </a:fld>
            <a:endParaRPr lang="id-ID"/>
          </a:p>
        </p:txBody>
      </p:sp>
      <p:sp>
        <p:nvSpPr>
          <p:cNvPr id="5" name="Footer Placeholder 4">
            <a:extLst>
              <a:ext uri="{FF2B5EF4-FFF2-40B4-BE49-F238E27FC236}">
                <a16:creationId xmlns:a16="http://schemas.microsoft.com/office/drawing/2014/main" id="{64B2DE92-6D96-2F14-8692-4FA1DBE73CE6}"/>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E48C329B-A5D6-AB15-C932-BFC22E77274A}"/>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32019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atin typeface="Calibri"/>
                <a:cs typeface="Calibri"/>
              </a:rPr>
              <a:t>Users will need to click the longer registration link.  </a:t>
            </a:r>
          </a:p>
          <a:p>
            <a:pPr marL="171450" indent="-171450">
              <a:buFont typeface="Arial" panose="020B0604020202020204" pitchFamily="34" charset="0"/>
              <a:buChar char="•"/>
            </a:pPr>
            <a:r>
              <a:rPr lang="en-US">
                <a:latin typeface="Calibri"/>
                <a:cs typeface="Calibri"/>
              </a:rPr>
              <a:t>This link is original and unique to each individual.  Sharing this link with other users will result in error messages.</a:t>
            </a:r>
          </a:p>
          <a:p>
            <a:pPr marL="171450" indent="-171450">
              <a:buFont typeface="Arial" panose="020B0604020202020204" pitchFamily="34" charset="0"/>
              <a:buChar char="•"/>
            </a:pPr>
            <a:r>
              <a:rPr lang="en-US">
                <a:latin typeface="Calibri"/>
                <a:cs typeface="Calibri"/>
              </a:rPr>
              <a:t>This link is the only method in which users can complete the account creation process for WBSCM.</a:t>
            </a:r>
          </a:p>
        </p:txBody>
      </p:sp>
      <p:sp>
        <p:nvSpPr>
          <p:cNvPr id="4" name="Slide Number Placeholder 3"/>
          <p:cNvSpPr>
            <a:spLocks noGrp="1"/>
          </p:cNvSpPr>
          <p:nvPr>
            <p:ph type="sldNum" sz="quarter" idx="5"/>
          </p:nvPr>
        </p:nvSpPr>
        <p:spPr/>
        <p:txBody>
          <a:bodyPr/>
          <a:lstStyle/>
          <a:p>
            <a:fld id="{7CA3AE7D-D00C-4FD1-BFA5-ACC68E164876}" type="slidenum">
              <a:rPr lang="id-ID" smtClean="0"/>
              <a:pPr/>
              <a:t>26</a:t>
            </a:fld>
            <a:endParaRPr lang="id-ID"/>
          </a:p>
        </p:txBody>
      </p:sp>
      <p:sp>
        <p:nvSpPr>
          <p:cNvPr id="5" name="Footer Placeholder 4">
            <a:extLst>
              <a:ext uri="{FF2B5EF4-FFF2-40B4-BE49-F238E27FC236}">
                <a16:creationId xmlns:a16="http://schemas.microsoft.com/office/drawing/2014/main" id="{8AF64096-D588-6AA4-2AF7-074F413B70D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C0AECCB-F943-88EA-2E9E-882A7F1B8262}"/>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3436758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latin typeface="Arial"/>
                <a:cs typeface="Arial"/>
              </a:rPr>
              <a:t>Users with existing </a:t>
            </a:r>
            <a:r>
              <a:rPr lang="en-US" err="1">
                <a:latin typeface="Arial"/>
                <a:cs typeface="Arial"/>
              </a:rPr>
              <a:t>eAuth</a:t>
            </a:r>
            <a:r>
              <a:rPr lang="en-US">
                <a:latin typeface="Arial"/>
                <a:cs typeface="Arial"/>
              </a:rPr>
              <a:t> IDs  enter </a:t>
            </a:r>
            <a:r>
              <a:rPr lang="en-US" err="1">
                <a:latin typeface="Arial"/>
                <a:cs typeface="Arial"/>
              </a:rPr>
              <a:t>eAuth</a:t>
            </a:r>
            <a:r>
              <a:rPr lang="en-US">
                <a:latin typeface="Arial"/>
                <a:cs typeface="Arial"/>
              </a:rPr>
              <a:t> User ID and Password and login.</a:t>
            </a:r>
            <a:endParaRPr lang="en-US"/>
          </a:p>
          <a:p>
            <a:pPr marL="171450" indent="-171450">
              <a:buFont typeface="Arial"/>
              <a:buChar char="•"/>
            </a:pPr>
            <a:r>
              <a:rPr lang="en-US">
                <a:latin typeface="Arial"/>
                <a:cs typeface="Arial"/>
              </a:rPr>
              <a:t>If errors occur for users with existing </a:t>
            </a:r>
            <a:r>
              <a:rPr lang="en-US" err="1">
                <a:latin typeface="Arial"/>
                <a:cs typeface="Arial"/>
              </a:rPr>
              <a:t>eAuth</a:t>
            </a:r>
            <a:r>
              <a:rPr lang="en-US">
                <a:latin typeface="Arial"/>
                <a:cs typeface="Arial"/>
              </a:rPr>
              <a:t> IDs, different credentials may have been used for the original </a:t>
            </a:r>
            <a:r>
              <a:rPr lang="en-US" err="1">
                <a:latin typeface="Arial"/>
                <a:cs typeface="Arial"/>
              </a:rPr>
              <a:t>eAuth</a:t>
            </a:r>
            <a:r>
              <a:rPr lang="en-US">
                <a:latin typeface="Arial"/>
                <a:cs typeface="Arial"/>
              </a:rPr>
              <a:t> ID. Call </a:t>
            </a:r>
            <a:r>
              <a:rPr lang="en-US" b="1" err="1">
                <a:latin typeface="Arial"/>
                <a:cs typeface="Arial"/>
              </a:rPr>
              <a:t>eAuth</a:t>
            </a:r>
            <a:r>
              <a:rPr lang="en-US">
                <a:latin typeface="Arial"/>
                <a:cs typeface="Arial"/>
              </a:rPr>
              <a:t> Help Desk for assistance</a:t>
            </a:r>
            <a:r>
              <a:rPr lang="en-US" b="1">
                <a:latin typeface="Arial"/>
                <a:cs typeface="Arial"/>
              </a:rPr>
              <a:t>.</a:t>
            </a:r>
            <a:endParaRPr lang="en-US">
              <a:latin typeface="Arial"/>
              <a:cs typeface="Arial"/>
            </a:endParaRPr>
          </a:p>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27</a:t>
            </a:fld>
            <a:endParaRPr lang="id-ID"/>
          </a:p>
        </p:txBody>
      </p:sp>
      <p:sp>
        <p:nvSpPr>
          <p:cNvPr id="5" name="Footer Placeholder 4">
            <a:extLst>
              <a:ext uri="{FF2B5EF4-FFF2-40B4-BE49-F238E27FC236}">
                <a16:creationId xmlns:a16="http://schemas.microsoft.com/office/drawing/2014/main" id="{1CAF1431-DBAE-3B84-5CFE-6AB7659C0553}"/>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4CE0E4F0-60DA-6DB4-2742-A194A8FF7BD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77061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28</a:t>
            </a:fld>
            <a:endParaRPr lang="id-ID"/>
          </a:p>
        </p:txBody>
      </p:sp>
      <p:sp>
        <p:nvSpPr>
          <p:cNvPr id="5" name="Footer Placeholder 4">
            <a:extLst>
              <a:ext uri="{FF2B5EF4-FFF2-40B4-BE49-F238E27FC236}">
                <a16:creationId xmlns:a16="http://schemas.microsoft.com/office/drawing/2014/main" id="{A6592A9F-BDCA-A5AE-8A72-ECB6F7647EE1}"/>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956F1A0-2141-6C62-276F-56E6BD692A1F}"/>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110506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Confirm all users got in. Provide troubleshooting assistance for those who have not successfully registered their account. Users should book mark this site while they are logged in here or use the steps in slides 28-30 for instructions.</a:t>
            </a:r>
          </a:p>
        </p:txBody>
      </p:sp>
      <p:sp>
        <p:nvSpPr>
          <p:cNvPr id="4" name="Slide Number Placeholder 3"/>
          <p:cNvSpPr>
            <a:spLocks noGrp="1"/>
          </p:cNvSpPr>
          <p:nvPr>
            <p:ph type="sldNum" sz="quarter" idx="5"/>
          </p:nvPr>
        </p:nvSpPr>
        <p:spPr/>
        <p:txBody>
          <a:bodyPr/>
          <a:lstStyle/>
          <a:p>
            <a:fld id="{7CA3AE7D-D00C-4FD1-BFA5-ACC68E164876}" type="slidenum">
              <a:rPr lang="id-ID" smtClean="0"/>
              <a:pPr/>
              <a:t>29</a:t>
            </a:fld>
            <a:endParaRPr lang="id-ID"/>
          </a:p>
        </p:txBody>
      </p:sp>
      <p:sp>
        <p:nvSpPr>
          <p:cNvPr id="5" name="Footer Placeholder 4">
            <a:extLst>
              <a:ext uri="{FF2B5EF4-FFF2-40B4-BE49-F238E27FC236}">
                <a16:creationId xmlns:a16="http://schemas.microsoft.com/office/drawing/2014/main" id="{870A42EE-6285-420C-7393-340F8C90EAE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5CFD05A-665D-23F6-00D5-09E7860082AC}"/>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4242120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30</a:t>
            </a:fld>
            <a:endParaRPr lang="id-ID"/>
          </a:p>
        </p:txBody>
      </p:sp>
      <p:sp>
        <p:nvSpPr>
          <p:cNvPr id="5" name="Footer Placeholder 4">
            <a:extLst>
              <a:ext uri="{FF2B5EF4-FFF2-40B4-BE49-F238E27FC236}">
                <a16:creationId xmlns:a16="http://schemas.microsoft.com/office/drawing/2014/main" id="{6FA612FA-BBEC-C31C-A39E-7B3D01D9CB8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B830262-A86C-7AC8-1E7D-376F498299DA}"/>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19118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4</a:t>
            </a:fld>
            <a:endParaRPr lang="id-ID"/>
          </a:p>
        </p:txBody>
      </p:sp>
      <p:sp>
        <p:nvSpPr>
          <p:cNvPr id="5" name="Footer Placeholder 4">
            <a:extLst>
              <a:ext uri="{FF2B5EF4-FFF2-40B4-BE49-F238E27FC236}">
                <a16:creationId xmlns:a16="http://schemas.microsoft.com/office/drawing/2014/main" id="{7794A194-831E-0A93-75DA-9B4DF78DC3CA}"/>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6E48A028-77BA-A5E1-84AC-B1A5B7589801}"/>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665222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Name the bookmark to the live production environment WBSCM Production or WBSCM Live</a:t>
            </a:r>
          </a:p>
        </p:txBody>
      </p:sp>
      <p:sp>
        <p:nvSpPr>
          <p:cNvPr id="4" name="Slide Number Placeholder 3"/>
          <p:cNvSpPr>
            <a:spLocks noGrp="1"/>
          </p:cNvSpPr>
          <p:nvPr>
            <p:ph type="sldNum" sz="quarter" idx="5"/>
          </p:nvPr>
        </p:nvSpPr>
        <p:spPr/>
        <p:txBody>
          <a:bodyPr/>
          <a:lstStyle/>
          <a:p>
            <a:fld id="{7CA3AE7D-D00C-4FD1-BFA5-ACC68E164876}" type="slidenum">
              <a:rPr lang="id-ID" smtClean="0"/>
              <a:pPr/>
              <a:t>31</a:t>
            </a:fld>
            <a:endParaRPr lang="id-ID"/>
          </a:p>
        </p:txBody>
      </p:sp>
      <p:sp>
        <p:nvSpPr>
          <p:cNvPr id="5" name="Footer Placeholder 4">
            <a:extLst>
              <a:ext uri="{FF2B5EF4-FFF2-40B4-BE49-F238E27FC236}">
                <a16:creationId xmlns:a16="http://schemas.microsoft.com/office/drawing/2014/main" id="{75141A24-AD18-0D16-2398-E33C0036B3ED}"/>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2D47B3E9-21E2-EE48-1046-4B9922502644}"/>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4221390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Users can drag bookmark icon to be placed in a prominent position under the web address bar.</a:t>
            </a:r>
          </a:p>
        </p:txBody>
      </p:sp>
      <p:sp>
        <p:nvSpPr>
          <p:cNvPr id="4" name="Slide Number Placeholder 3"/>
          <p:cNvSpPr>
            <a:spLocks noGrp="1"/>
          </p:cNvSpPr>
          <p:nvPr>
            <p:ph type="sldNum" sz="quarter" idx="5"/>
          </p:nvPr>
        </p:nvSpPr>
        <p:spPr/>
        <p:txBody>
          <a:bodyPr/>
          <a:lstStyle/>
          <a:p>
            <a:fld id="{7CA3AE7D-D00C-4FD1-BFA5-ACC68E164876}" type="slidenum">
              <a:rPr lang="id-ID" smtClean="0"/>
              <a:pPr/>
              <a:t>32</a:t>
            </a:fld>
            <a:endParaRPr lang="id-ID"/>
          </a:p>
        </p:txBody>
      </p:sp>
      <p:sp>
        <p:nvSpPr>
          <p:cNvPr id="5" name="Footer Placeholder 4">
            <a:extLst>
              <a:ext uri="{FF2B5EF4-FFF2-40B4-BE49-F238E27FC236}">
                <a16:creationId xmlns:a16="http://schemas.microsoft.com/office/drawing/2014/main" id="{69D347D7-4BF8-EA34-CFBF-9B2C06B0360B}"/>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0CD877A-7212-39CF-999E-03098DE9E32C}"/>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59714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33</a:t>
            </a:fld>
            <a:endParaRPr lang="id-ID"/>
          </a:p>
        </p:txBody>
      </p:sp>
      <p:sp>
        <p:nvSpPr>
          <p:cNvPr id="5" name="Footer Placeholder 4">
            <a:extLst>
              <a:ext uri="{FF2B5EF4-FFF2-40B4-BE49-F238E27FC236}">
                <a16:creationId xmlns:a16="http://schemas.microsoft.com/office/drawing/2014/main" id="{C8D27852-B5FA-69FF-DBA4-505F8E409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34E85F6-24D9-7AC3-D6C0-93020885EE50}"/>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2889859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For trouble with </a:t>
            </a:r>
            <a:r>
              <a:rPr lang="en-US" err="1">
                <a:latin typeface="Calibri"/>
                <a:cs typeface="Calibri"/>
              </a:rPr>
              <a:t>eAuth</a:t>
            </a:r>
            <a:r>
              <a:rPr lang="en-US">
                <a:latin typeface="Calibri"/>
                <a:cs typeface="Calibri"/>
              </a:rPr>
              <a:t> </a:t>
            </a:r>
            <a:r>
              <a:rPr lang="en-US" b="1" i="1">
                <a:latin typeface="Calibri"/>
                <a:cs typeface="Calibri"/>
              </a:rPr>
              <a:t>system error</a:t>
            </a:r>
            <a:r>
              <a:rPr lang="en-US">
                <a:latin typeface="Calibri"/>
                <a:cs typeface="Calibri"/>
              </a:rPr>
              <a:t> messages, access </a:t>
            </a:r>
            <a:r>
              <a:rPr lang="en-US" err="1">
                <a:latin typeface="Calibri"/>
                <a:cs typeface="Calibri"/>
              </a:rPr>
              <a:t>eAuth</a:t>
            </a:r>
            <a:r>
              <a:rPr lang="en-US">
                <a:latin typeface="Calibri"/>
                <a:cs typeface="Calibri"/>
              </a:rPr>
              <a:t> Help Desk.</a:t>
            </a:r>
          </a:p>
        </p:txBody>
      </p:sp>
      <p:sp>
        <p:nvSpPr>
          <p:cNvPr id="4" name="Slide Number Placeholder 3"/>
          <p:cNvSpPr>
            <a:spLocks noGrp="1"/>
          </p:cNvSpPr>
          <p:nvPr>
            <p:ph type="sldNum" sz="quarter" idx="5"/>
          </p:nvPr>
        </p:nvSpPr>
        <p:spPr/>
        <p:txBody>
          <a:bodyPr/>
          <a:lstStyle/>
          <a:p>
            <a:fld id="{7CA3AE7D-D00C-4FD1-BFA5-ACC68E164876}" type="slidenum">
              <a:rPr lang="id-ID" smtClean="0"/>
              <a:pPr/>
              <a:t>34</a:t>
            </a:fld>
            <a:endParaRPr lang="id-ID"/>
          </a:p>
        </p:txBody>
      </p:sp>
      <p:sp>
        <p:nvSpPr>
          <p:cNvPr id="5" name="Footer Placeholder 4">
            <a:extLst>
              <a:ext uri="{FF2B5EF4-FFF2-40B4-BE49-F238E27FC236}">
                <a16:creationId xmlns:a16="http://schemas.microsoft.com/office/drawing/2014/main" id="{C8D27852-B5FA-69FF-DBA4-505F8E409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34E85F6-24D9-7AC3-D6C0-93020885EE50}"/>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598628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35</a:t>
            </a:fld>
            <a:endParaRPr lang="id-ID"/>
          </a:p>
        </p:txBody>
      </p:sp>
      <p:sp>
        <p:nvSpPr>
          <p:cNvPr id="5" name="Footer Placeholder 4">
            <a:extLst>
              <a:ext uri="{FF2B5EF4-FFF2-40B4-BE49-F238E27FC236}">
                <a16:creationId xmlns:a16="http://schemas.microsoft.com/office/drawing/2014/main" id="{C8D27852-B5FA-69FF-DBA4-505F8E409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34E85F6-24D9-7AC3-D6C0-93020885EE50}"/>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365708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For system related issues with WBSCM, access WBSCM Help Desk.</a:t>
            </a:r>
          </a:p>
        </p:txBody>
      </p:sp>
      <p:sp>
        <p:nvSpPr>
          <p:cNvPr id="4" name="Slide Number Placeholder 3"/>
          <p:cNvSpPr>
            <a:spLocks noGrp="1"/>
          </p:cNvSpPr>
          <p:nvPr>
            <p:ph type="sldNum" sz="quarter" idx="5"/>
          </p:nvPr>
        </p:nvSpPr>
        <p:spPr/>
        <p:txBody>
          <a:bodyPr/>
          <a:lstStyle/>
          <a:p>
            <a:fld id="{7CA3AE7D-D00C-4FD1-BFA5-ACC68E164876}" type="slidenum">
              <a:rPr lang="id-ID" smtClean="0"/>
              <a:pPr/>
              <a:t>36</a:t>
            </a:fld>
            <a:endParaRPr lang="id-ID"/>
          </a:p>
        </p:txBody>
      </p:sp>
      <p:sp>
        <p:nvSpPr>
          <p:cNvPr id="5" name="Footer Placeholder 4">
            <a:extLst>
              <a:ext uri="{FF2B5EF4-FFF2-40B4-BE49-F238E27FC236}">
                <a16:creationId xmlns:a16="http://schemas.microsoft.com/office/drawing/2014/main" id="{C8D27852-B5FA-69FF-DBA4-505F8E409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34E85F6-24D9-7AC3-D6C0-93020885EE50}"/>
              </a:ext>
            </a:extLst>
          </p:cNvPr>
          <p:cNvSpPr>
            <a:spLocks noGrp="1"/>
          </p:cNvSpPr>
          <p:nvPr>
            <p:ph type="hdr" sz="quarter"/>
          </p:nvPr>
        </p:nvSpPr>
        <p:spPr/>
        <p:txBody>
          <a:bodyPr/>
          <a:lstStyle/>
          <a:p>
            <a:r>
              <a:rPr lang="en-US"/>
              <a:t>RA105 WBSCM Account Set Up</a:t>
            </a:r>
            <a:endParaRPr lang="id-ID"/>
          </a:p>
        </p:txBody>
      </p:sp>
    </p:spTree>
    <p:extLst>
      <p:ext uri="{BB962C8B-B14F-4D97-AF65-F5344CB8AC3E}">
        <p14:creationId xmlns:p14="http://schemas.microsoft.com/office/powerpoint/2010/main" val="2012067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37</a:t>
            </a:fld>
            <a:endParaRPr lang="id-ID"/>
          </a:p>
        </p:txBody>
      </p:sp>
      <p:sp>
        <p:nvSpPr>
          <p:cNvPr id="5" name="Footer Placeholder 4">
            <a:extLst>
              <a:ext uri="{FF2B5EF4-FFF2-40B4-BE49-F238E27FC236}">
                <a16:creationId xmlns:a16="http://schemas.microsoft.com/office/drawing/2014/main" id="{E9B89AB2-D8DB-BC6A-805B-5739082F5040}"/>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134FD9C-322E-0BAD-874C-E3FDC35AEB68}"/>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001510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38</a:t>
            </a:fld>
            <a:endParaRPr lang="en-US"/>
          </a:p>
        </p:txBody>
      </p:sp>
      <p:sp>
        <p:nvSpPr>
          <p:cNvPr id="5" name="Footer Placeholder 4">
            <a:extLst>
              <a:ext uri="{FF2B5EF4-FFF2-40B4-BE49-F238E27FC236}">
                <a16:creationId xmlns:a16="http://schemas.microsoft.com/office/drawing/2014/main" id="{EB8B93C8-A675-4B0F-471B-0B03FB51CE8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F456927-54A9-F635-85FF-F9BD9888C4A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39</a:t>
            </a:fld>
            <a:endParaRPr lang="en-US"/>
          </a:p>
        </p:txBody>
      </p:sp>
      <p:sp>
        <p:nvSpPr>
          <p:cNvPr id="5" name="Footer Placeholder 4">
            <a:extLst>
              <a:ext uri="{FF2B5EF4-FFF2-40B4-BE49-F238E27FC236}">
                <a16:creationId xmlns:a16="http://schemas.microsoft.com/office/drawing/2014/main" id="{E3C95286-3F60-BC6E-468C-6CF875CDDDF9}"/>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25EA787-1F3F-74C8-5E2F-5D4A954B7548}"/>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5</a:t>
            </a:fld>
            <a:endParaRPr lang="id-ID"/>
          </a:p>
        </p:txBody>
      </p:sp>
      <p:sp>
        <p:nvSpPr>
          <p:cNvPr id="5" name="Footer Placeholder 4">
            <a:extLst>
              <a:ext uri="{FF2B5EF4-FFF2-40B4-BE49-F238E27FC236}">
                <a16:creationId xmlns:a16="http://schemas.microsoft.com/office/drawing/2014/main" id="{138F2EFA-AB4A-730B-4012-4E976AD8381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5AEB9CFB-8625-D267-3753-2325A155DCEE}"/>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6</a:t>
            </a:fld>
            <a:endParaRPr lang="id-ID"/>
          </a:p>
        </p:txBody>
      </p:sp>
      <p:sp>
        <p:nvSpPr>
          <p:cNvPr id="5" name="Footer Placeholder 4">
            <a:extLst>
              <a:ext uri="{FF2B5EF4-FFF2-40B4-BE49-F238E27FC236}">
                <a16:creationId xmlns:a16="http://schemas.microsoft.com/office/drawing/2014/main" id="{A958C71B-6467-8A06-9E72-26111F782E30}"/>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CD5736AE-B481-1823-0D61-B5B71D278556}"/>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7</a:t>
            </a:fld>
            <a:endParaRPr lang="id-ID"/>
          </a:p>
        </p:txBody>
      </p:sp>
      <p:sp>
        <p:nvSpPr>
          <p:cNvPr id="5" name="Footer Placeholder 4">
            <a:extLst>
              <a:ext uri="{FF2B5EF4-FFF2-40B4-BE49-F238E27FC236}">
                <a16:creationId xmlns:a16="http://schemas.microsoft.com/office/drawing/2014/main" id="{97E45971-50F2-DE85-152B-8BDABA546DE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E703F33-FF1D-F6D4-0645-29D1871955C7}"/>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384369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A3AE7D-D00C-4FD1-BFA5-ACC68E164876}" type="slidenum">
              <a:rPr lang="id-ID" smtClean="0"/>
              <a:pPr/>
              <a:t>8</a:t>
            </a:fld>
            <a:endParaRPr lang="id-ID"/>
          </a:p>
        </p:txBody>
      </p:sp>
      <p:sp>
        <p:nvSpPr>
          <p:cNvPr id="5" name="Footer Placeholder 4">
            <a:extLst>
              <a:ext uri="{FF2B5EF4-FFF2-40B4-BE49-F238E27FC236}">
                <a16:creationId xmlns:a16="http://schemas.microsoft.com/office/drawing/2014/main" id="{FB1CCE5D-890B-22FF-41C4-1E4E7581656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8C114053-708E-73D1-EA9B-11E6E061FFAF}"/>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230964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9</a:t>
            </a:fld>
            <a:endParaRPr lang="en-US"/>
          </a:p>
        </p:txBody>
      </p:sp>
      <p:sp>
        <p:nvSpPr>
          <p:cNvPr id="5" name="Footer Placeholder 4">
            <a:extLst>
              <a:ext uri="{FF2B5EF4-FFF2-40B4-BE49-F238E27FC236}">
                <a16:creationId xmlns:a16="http://schemas.microsoft.com/office/drawing/2014/main" id="{E377C730-7B86-56AC-84D7-FE8144587CD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9AA34F55-3587-D180-1BE9-75C94E1C13AA}"/>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188811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All Users </a:t>
            </a:r>
            <a:r>
              <a:rPr lang="en-US" b="1">
                <a:latin typeface="Arial"/>
                <a:cs typeface="Arial"/>
              </a:rPr>
              <a:t>MUST </a:t>
            </a:r>
            <a:r>
              <a:rPr lang="en-US">
                <a:latin typeface="Arial"/>
                <a:cs typeface="Arial"/>
              </a:rPr>
              <a:t>locate the Account Registration Email in order to proceed. For users with existing </a:t>
            </a:r>
            <a:r>
              <a:rPr lang="en-US" err="1">
                <a:latin typeface="Arial"/>
                <a:cs typeface="Arial"/>
              </a:rPr>
              <a:t>eAuth</a:t>
            </a:r>
            <a:r>
              <a:rPr lang="en-US">
                <a:latin typeface="Arial"/>
                <a:cs typeface="Arial"/>
              </a:rPr>
              <a:t> IDs for FFAVORS, USDA mobile FBG, etc., skip Step 1 and go to Step 2 in Registration Email from User Administrator.</a:t>
            </a: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10</a:t>
            </a:fld>
            <a:endParaRPr lang="id-ID"/>
          </a:p>
        </p:txBody>
      </p:sp>
      <p:sp>
        <p:nvSpPr>
          <p:cNvPr id="5" name="Footer Placeholder 4">
            <a:extLst>
              <a:ext uri="{FF2B5EF4-FFF2-40B4-BE49-F238E27FC236}">
                <a16:creationId xmlns:a16="http://schemas.microsoft.com/office/drawing/2014/main" id="{50DF374C-6CEA-3C72-98FA-42B7457E9126}"/>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053C23A3-BE79-4E2C-9F52-C827A63843F2}"/>
              </a:ext>
            </a:extLst>
          </p:cNvPr>
          <p:cNvSpPr>
            <a:spLocks noGrp="1"/>
          </p:cNvSpPr>
          <p:nvPr>
            <p:ph type="hdr" sz="quarter"/>
          </p:nvPr>
        </p:nvSpPr>
        <p:spPr/>
        <p:txBody>
          <a:bodyPr/>
          <a:lstStyle/>
          <a:p>
            <a:r>
              <a:rPr lang="en-US"/>
              <a:t>RA105 WBSCM Account Set Up Part I</a:t>
            </a:r>
            <a:endParaRPr lang="id-ID"/>
          </a:p>
        </p:txBody>
      </p:sp>
    </p:spTree>
    <p:extLst>
      <p:ext uri="{BB962C8B-B14F-4D97-AF65-F5344CB8AC3E}">
        <p14:creationId xmlns:p14="http://schemas.microsoft.com/office/powerpoint/2010/main" val="88257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s://www.texasagriculture.gov/"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texasagriculture.gov/" TargetMode="External"/><Relationship Id="rId3" Type="http://schemas.openxmlformats.org/officeDocument/2006/relationships/hyperlink" Target="https://www.usda.gov/sites/default/files/documents/USDA-OASCR%20P-Complaint-Form-0508-0002-508-11-28-17Fax2Mail.pdf" TargetMode="External"/><Relationship Id="rId7" Type="http://schemas.openxmlformats.org/officeDocument/2006/relationships/image" Target="../media/image2.png"/><Relationship Id="rId2" Type="http://schemas.openxmlformats.org/officeDocument/2006/relationships/hyperlink" Target="tel:800-877-8339" TargetMode="External"/><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 Id="rId9"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ext Placeholder 35">
            <a:extLst>
              <a:ext uri="{FF2B5EF4-FFF2-40B4-BE49-F238E27FC236}">
                <a16:creationId xmlns:a16="http://schemas.microsoft.com/office/drawing/2014/main" id="{BC06565D-FEFA-426B-AEB4-841F53F914CD}"/>
              </a:ext>
            </a:extLst>
          </p:cNvPr>
          <p:cNvSpPr>
            <a:spLocks noGrp="1"/>
          </p:cNvSpPr>
          <p:nvPr>
            <p:ph type="body" sz="quarter" idx="10" hasCustomPrompt="1"/>
          </p:nvPr>
        </p:nvSpPr>
        <p:spPr>
          <a:xfrm>
            <a:off x="5446059" y="1485015"/>
            <a:ext cx="6138071" cy="2421888"/>
          </a:xfrm>
          <a:prstGeom prst="rect">
            <a:avLst/>
          </a:prstGeom>
          <a:effectLst/>
        </p:spPr>
        <p:txBody>
          <a:bodyPr anchor="ctr">
            <a:noAutofit/>
          </a:bodyPr>
          <a:lstStyle>
            <a:lvl1pPr marL="0" indent="0" algn="ctr">
              <a:buNone/>
              <a:defRPr sz="55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Presentation Title Goes Here</a:t>
            </a:r>
          </a:p>
        </p:txBody>
      </p:sp>
      <p:sp>
        <p:nvSpPr>
          <p:cNvPr id="32" name="Text Placeholder 35">
            <a:extLst>
              <a:ext uri="{FF2B5EF4-FFF2-40B4-BE49-F238E27FC236}">
                <a16:creationId xmlns:a16="http://schemas.microsoft.com/office/drawing/2014/main" id="{125970A6-0368-48BA-A3A0-A4EB1B31E3E8}"/>
              </a:ext>
            </a:extLst>
          </p:cNvPr>
          <p:cNvSpPr>
            <a:spLocks noGrp="1"/>
          </p:cNvSpPr>
          <p:nvPr>
            <p:ph type="body" sz="quarter" idx="11" hasCustomPrompt="1"/>
          </p:nvPr>
        </p:nvSpPr>
        <p:spPr>
          <a:xfrm>
            <a:off x="5446060" y="3930333"/>
            <a:ext cx="6138071" cy="622300"/>
          </a:xfrm>
          <a:prstGeom prst="rect">
            <a:avLst/>
          </a:prstGeom>
          <a:effectLst/>
        </p:spPr>
        <p:txBody>
          <a:bodyPr anchor="ctr">
            <a:noAutofit/>
          </a:bodyPr>
          <a:lstStyle>
            <a:lvl1pPr marL="0" indent="0" algn="ctr">
              <a:buNone/>
              <a:defRPr sz="2667"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Subtitle If Applicable</a:t>
            </a:r>
          </a:p>
        </p:txBody>
      </p:sp>
      <p:sp>
        <p:nvSpPr>
          <p:cNvPr id="33" name="Text Placeholder 35">
            <a:extLst>
              <a:ext uri="{FF2B5EF4-FFF2-40B4-BE49-F238E27FC236}">
                <a16:creationId xmlns:a16="http://schemas.microsoft.com/office/drawing/2014/main" id="{075118FE-8CFF-47D3-8733-7A8C9E4CAD67}"/>
              </a:ext>
            </a:extLst>
          </p:cNvPr>
          <p:cNvSpPr>
            <a:spLocks noGrp="1"/>
          </p:cNvSpPr>
          <p:nvPr>
            <p:ph type="body" sz="quarter" idx="12" hasCustomPrompt="1"/>
          </p:nvPr>
        </p:nvSpPr>
        <p:spPr>
          <a:xfrm>
            <a:off x="5446058" y="4583264"/>
            <a:ext cx="6138072" cy="375044"/>
          </a:xfrm>
          <a:prstGeom prst="rect">
            <a:avLst/>
          </a:prstGeom>
          <a:effectLst/>
        </p:spPr>
        <p:txBody>
          <a:bodyPr anchor="ctr">
            <a:noAutofit/>
          </a:bodyPr>
          <a:lstStyle>
            <a:lvl1pPr marL="0" indent="0" algn="ctr">
              <a:buNone/>
              <a:defRPr sz="1500" b="0" i="1">
                <a:solidFill>
                  <a:srgbClr val="036A3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60" name="Slide Number Placeholder 59">
            <a:extLst>
              <a:ext uri="{FF2B5EF4-FFF2-40B4-BE49-F238E27FC236}">
                <a16:creationId xmlns:a16="http://schemas.microsoft.com/office/drawing/2014/main" id="{C738F399-C1FD-431D-AF81-6BCF55341E85}"/>
              </a:ext>
            </a:extLst>
          </p:cNvPr>
          <p:cNvSpPr>
            <a:spLocks noGrp="1"/>
          </p:cNvSpPr>
          <p:nvPr>
            <p:ph type="sldNum" sz="quarter" idx="13"/>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C3B0FCF-EF66-4188-BEA8-56FC0E5CAECA}"/>
              </a:ext>
            </a:extLst>
          </p:cNvPr>
          <p:cNvSpPr/>
          <p:nvPr userDrawn="1"/>
        </p:nvSpPr>
        <p:spPr>
          <a:xfrm>
            <a:off x="1" y="5368923"/>
            <a:ext cx="12191999" cy="148907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9" name="TextBox 18">
            <a:extLst>
              <a:ext uri="{FF2B5EF4-FFF2-40B4-BE49-F238E27FC236}">
                <a16:creationId xmlns:a16="http://schemas.microsoft.com/office/drawing/2014/main" id="{35C1645B-565C-4DC4-9198-A1E5930C99F9}"/>
              </a:ext>
            </a:extLst>
          </p:cNvPr>
          <p:cNvSpPr txBox="1"/>
          <p:nvPr userDrawn="1"/>
        </p:nvSpPr>
        <p:spPr>
          <a:xfrm>
            <a:off x="105656" y="6461009"/>
            <a:ext cx="5335448" cy="400110"/>
          </a:xfrm>
          <a:prstGeom prst="rect">
            <a:avLst/>
          </a:prstGeom>
          <a:noFill/>
        </p:spPr>
        <p:txBody>
          <a:bodyPr wrap="square" rtlCol="0">
            <a:spAutoFit/>
          </a:bodyPr>
          <a:lstStyle/>
          <a:p>
            <a:pPr lvl="0"/>
            <a:r>
              <a:rPr lang="en-US" sz="1000">
                <a:solidFill>
                  <a:schemeClr val="bg1"/>
                </a:solidFill>
                <a:latin typeface="Arial" panose="020B0604020202020204" pitchFamily="34" charset="0"/>
                <a:cs typeface="Arial" panose="020B0604020202020204" pitchFamily="34" charset="0"/>
              </a:rPr>
              <a:t>Food and Nutrition Division</a:t>
            </a:r>
          </a:p>
          <a:p>
            <a:pPr lvl="0"/>
            <a:r>
              <a:rPr lang="en-US" sz="1000">
                <a:solidFill>
                  <a:schemeClr val="bg1"/>
                </a:solidFill>
                <a:latin typeface="Arial" panose="020B0604020202020204" pitchFamily="34" charset="0"/>
                <a:cs typeface="Arial" panose="020B0604020202020204" pitchFamily="34" charset="0"/>
              </a:rPr>
              <a:t>Food Distribution Program</a:t>
            </a:r>
          </a:p>
        </p:txBody>
      </p:sp>
      <p:sp>
        <p:nvSpPr>
          <p:cNvPr id="23" name="TextBox 22">
            <a:extLst>
              <a:ext uri="{FF2B5EF4-FFF2-40B4-BE49-F238E27FC236}">
                <a16:creationId xmlns:a16="http://schemas.microsoft.com/office/drawing/2014/main" id="{2C710D3E-9233-4A21-B14B-7992ED583906}"/>
              </a:ext>
            </a:extLst>
          </p:cNvPr>
          <p:cNvSpPr txBox="1"/>
          <p:nvPr userDrawn="1"/>
        </p:nvSpPr>
        <p:spPr>
          <a:xfrm>
            <a:off x="2673352" y="6454762"/>
            <a:ext cx="6912827" cy="400110"/>
          </a:xfrm>
          <a:prstGeom prst="rect">
            <a:avLst/>
          </a:prstGeom>
          <a:noFill/>
          <a:effectLst/>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This product was funded by USDA. </a:t>
            </a:r>
          </a:p>
          <a:p>
            <a:pPr algn="ctr"/>
            <a:r>
              <a:rPr lang="en-US" sz="10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5" name="Date Placeholder 3">
            <a:extLst>
              <a:ext uri="{FF2B5EF4-FFF2-40B4-BE49-F238E27FC236}">
                <a16:creationId xmlns:a16="http://schemas.microsoft.com/office/drawing/2014/main" id="{BDDA97CE-0018-4654-A875-EDF0130E7590}"/>
              </a:ext>
            </a:extLst>
          </p:cNvPr>
          <p:cNvSpPr>
            <a:spLocks noGrp="1"/>
          </p:cNvSpPr>
          <p:nvPr>
            <p:ph type="dt" sz="half" idx="2"/>
          </p:nvPr>
        </p:nvSpPr>
        <p:spPr>
          <a:xfrm>
            <a:off x="10569797" y="6432071"/>
            <a:ext cx="1482379" cy="446264"/>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698E3379-8524-4A6B-9B3A-AD3CDA904EC3}" type="datetime1">
              <a:rPr lang="en-US" smtClean="0"/>
              <a:t>11/7/2023</a:t>
            </a:fld>
            <a:endParaRPr lang="en-US"/>
          </a:p>
          <a:p>
            <a:r>
              <a:rPr lang="en-US"/>
              <a:t>www.SquareMeals.org</a:t>
            </a:r>
          </a:p>
        </p:txBody>
      </p:sp>
      <p:sp>
        <p:nvSpPr>
          <p:cNvPr id="26" name="TextBox 25">
            <a:extLst>
              <a:ext uri="{FF2B5EF4-FFF2-40B4-BE49-F238E27FC236}">
                <a16:creationId xmlns:a16="http://schemas.microsoft.com/office/drawing/2014/main" id="{4B0A4CB7-4A6A-48F6-A570-103DB5C631A1}"/>
              </a:ext>
            </a:extLst>
          </p:cNvPr>
          <p:cNvSpPr txBox="1"/>
          <p:nvPr userDrawn="1"/>
        </p:nvSpPr>
        <p:spPr>
          <a:xfrm>
            <a:off x="1" y="6089348"/>
            <a:ext cx="12192000"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a:t>Fraud Hotline: 1-866-5-FRAUD-4 or 1-866-537-2834 | P.O. Box 12847 | Austin, TX 78711</a:t>
            </a:r>
          </a:p>
          <a:p>
            <a:pPr lvl="0"/>
            <a:r>
              <a:rPr lang="en-US" sz="1000"/>
              <a:t>Toll Free: (877) TEX-MEAL | For the hearing impaired: (800) 735-2989 (TTY)</a:t>
            </a:r>
          </a:p>
        </p:txBody>
      </p:sp>
      <p:pic>
        <p:nvPicPr>
          <p:cNvPr id="15" name="Picture 1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4AFEA102-F0CB-4DE9-BC42-92A78F7C6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599" y="5509591"/>
            <a:ext cx="1474708" cy="1139548"/>
          </a:xfrm>
          <a:prstGeom prst="rect">
            <a:avLst/>
          </a:prstGeom>
        </p:spPr>
      </p:pic>
      <p:pic>
        <p:nvPicPr>
          <p:cNvPr id="16" name="Picture 15" descr="Social Media Icons (4 total). Left to Right and Top to Bottom: Facebook, Instagram, Twitter and YouTube.">
            <a:extLst>
              <a:ext uri="{FF2B5EF4-FFF2-40B4-BE49-F238E27FC236}">
                <a16:creationId xmlns:a16="http://schemas.microsoft.com/office/drawing/2014/main" id="{6CB60FE3-F0B9-4E68-90A0-A77B6A12E9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30977" y="5822826"/>
            <a:ext cx="631302" cy="613184"/>
          </a:xfrm>
          <a:prstGeom prst="rect">
            <a:avLst/>
          </a:prstGeom>
        </p:spPr>
      </p:pic>
      <p:pic>
        <p:nvPicPr>
          <p:cNvPr id="18" name="Picture 17">
            <a:hlinkClick r:id="rId4"/>
            <a:extLst>
              <a:ext uri="{FF2B5EF4-FFF2-40B4-BE49-F238E27FC236}">
                <a16:creationId xmlns:a16="http://schemas.microsoft.com/office/drawing/2014/main" id="{63113D82-8D09-4016-956E-F070E22BB63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28599" y="5161818"/>
            <a:ext cx="2334801" cy="85223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5753130"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5753129"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6188819"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25179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591234" y="1639185"/>
            <a:ext cx="9806170"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591234" y="3787285"/>
            <a:ext cx="9806170"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568822" y="493059"/>
            <a:ext cx="9828583" cy="490454"/>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568822" y="983512"/>
            <a:ext cx="9828583"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456599" y="3098423"/>
            <a:ext cx="4520239" cy="1572491"/>
          </a:xfrm>
          <a:prstGeom prst="rect">
            <a:avLst/>
          </a:prstGeom>
          <a:effectLst/>
        </p:spPr>
        <p:txBody>
          <a:bodyPr anchor="ctr">
            <a:noAutofit/>
          </a:bodyPr>
          <a:lstStyle>
            <a:lvl1pPr marL="0" indent="0" algn="ctr">
              <a:buNone/>
              <a:defRPr sz="45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SECTION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465430" y="4711736"/>
            <a:ext cx="4512469" cy="918755"/>
          </a:xfrm>
          <a:prstGeom prst="rect">
            <a:avLst/>
          </a:prstGeom>
          <a:effectLst/>
        </p:spPr>
        <p:txBody>
          <a:bodyPr anchor="ctr">
            <a:noAutofit/>
          </a:bodyPr>
          <a:lstStyle>
            <a:lvl1pPr marL="0" indent="0" algn="ctr">
              <a:buNone/>
              <a:defRPr sz="45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3033754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Text Placeholder 29">
            <a:extLst>
              <a:ext uri="{FF2B5EF4-FFF2-40B4-BE49-F238E27FC236}">
                <a16:creationId xmlns:a16="http://schemas.microsoft.com/office/drawing/2014/main" id="{668FCC56-BF3D-4E0B-8207-DA91AB973A08}"/>
              </a:ext>
            </a:extLst>
          </p:cNvPr>
          <p:cNvSpPr>
            <a:spLocks noGrp="1"/>
          </p:cNvSpPr>
          <p:nvPr>
            <p:ph type="body" sz="quarter" idx="11" hasCustomPrompt="1"/>
          </p:nvPr>
        </p:nvSpPr>
        <p:spPr>
          <a:xfrm>
            <a:off x="1591234" y="1639185"/>
            <a:ext cx="9806170"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5" name="Text Placeholder 29">
            <a:extLst>
              <a:ext uri="{FF2B5EF4-FFF2-40B4-BE49-F238E27FC236}">
                <a16:creationId xmlns:a16="http://schemas.microsoft.com/office/drawing/2014/main" id="{1A2AB199-D75D-4785-8572-F81A8B416AF1}"/>
              </a:ext>
            </a:extLst>
          </p:cNvPr>
          <p:cNvSpPr>
            <a:spLocks noGrp="1"/>
          </p:cNvSpPr>
          <p:nvPr>
            <p:ph type="body" sz="quarter" idx="12" hasCustomPrompt="1"/>
          </p:nvPr>
        </p:nvSpPr>
        <p:spPr>
          <a:xfrm>
            <a:off x="1591234" y="3787285"/>
            <a:ext cx="9806170"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7" name="Slide Number Placeholder 16">
            <a:extLst>
              <a:ext uri="{FF2B5EF4-FFF2-40B4-BE49-F238E27FC236}">
                <a16:creationId xmlns:a16="http://schemas.microsoft.com/office/drawing/2014/main" id="{5B46CDE3-21A1-493E-AF23-88433F7DD0B8}"/>
              </a:ext>
            </a:extLst>
          </p:cNvPr>
          <p:cNvSpPr>
            <a:spLocks noGrp="1"/>
          </p:cNvSpPr>
          <p:nvPr>
            <p:ph type="sldNum" sz="quarter" idx="14"/>
          </p:nvPr>
        </p:nvSpPr>
        <p:spPr/>
        <p:txBody>
          <a:bodyPr/>
          <a:lstStyle/>
          <a:p>
            <a:fld id="{4179449E-6FBB-2343-B3AE-D1EFA46A6E77}" type="slidenum">
              <a:rPr lang="en-US" smtClean="0"/>
              <a:pPr/>
              <a:t>‹#›</a:t>
            </a:fld>
            <a:endParaRPr lang="en-US"/>
          </a:p>
        </p:txBody>
      </p:sp>
      <p:sp>
        <p:nvSpPr>
          <p:cNvPr id="8" name="Text Placeholder 35">
            <a:extLst>
              <a:ext uri="{FF2B5EF4-FFF2-40B4-BE49-F238E27FC236}">
                <a16:creationId xmlns:a16="http://schemas.microsoft.com/office/drawing/2014/main" id="{4D7869F5-91ED-2642-92D8-9CECD3368993}"/>
              </a:ext>
            </a:extLst>
          </p:cNvPr>
          <p:cNvSpPr>
            <a:spLocks noGrp="1"/>
          </p:cNvSpPr>
          <p:nvPr>
            <p:ph type="body" sz="quarter" idx="10" hasCustomPrompt="1"/>
          </p:nvPr>
        </p:nvSpPr>
        <p:spPr>
          <a:xfrm>
            <a:off x="1568822" y="493059"/>
            <a:ext cx="9828583" cy="490454"/>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9" name="Text Placeholder 35">
            <a:extLst>
              <a:ext uri="{FF2B5EF4-FFF2-40B4-BE49-F238E27FC236}">
                <a16:creationId xmlns:a16="http://schemas.microsoft.com/office/drawing/2014/main" id="{9B03F062-BA63-6844-B0D0-1736F4A22C94}"/>
              </a:ext>
            </a:extLst>
          </p:cNvPr>
          <p:cNvSpPr>
            <a:spLocks noGrp="1"/>
          </p:cNvSpPr>
          <p:nvPr>
            <p:ph type="body" sz="quarter" idx="16" hasCustomPrompt="1"/>
          </p:nvPr>
        </p:nvSpPr>
        <p:spPr>
          <a:xfrm>
            <a:off x="1568822" y="983512"/>
            <a:ext cx="9828583"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215473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5764336"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5764335"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6200025"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35736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840443" y="1639185"/>
            <a:ext cx="10552457" cy="1935492"/>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840443" y="3787285"/>
            <a:ext cx="10552457" cy="2228106"/>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822537" y="504184"/>
            <a:ext cx="10574868" cy="461479"/>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818032" y="983512"/>
            <a:ext cx="10574868" cy="461480"/>
          </a:xfrm>
          <a:prstGeom prst="rect">
            <a:avLst/>
          </a:prstGeom>
          <a:effectLst/>
        </p:spPr>
        <p:txBody>
          <a:bodyPr>
            <a:noAutofit/>
          </a:bodyPr>
          <a:lstStyle>
            <a:lvl1pPr marL="0" indent="0" algn="l">
              <a:buNone/>
              <a:defRPr sz="3000" b="1">
                <a:solidFill>
                  <a:srgbClr val="66B948"/>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166633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
        <p:nvSpPr>
          <p:cNvPr id="15" name="Text Placeholder 29">
            <a:extLst>
              <a:ext uri="{FF2B5EF4-FFF2-40B4-BE49-F238E27FC236}">
                <a16:creationId xmlns:a16="http://schemas.microsoft.com/office/drawing/2014/main" id="{A9AF7782-C45A-5E4C-9F3A-1ECCB3988A70}"/>
              </a:ext>
            </a:extLst>
          </p:cNvPr>
          <p:cNvSpPr>
            <a:spLocks noGrp="1"/>
          </p:cNvSpPr>
          <p:nvPr>
            <p:ph type="body" sz="quarter" idx="12" hasCustomPrompt="1"/>
          </p:nvPr>
        </p:nvSpPr>
        <p:spPr>
          <a:xfrm>
            <a:off x="1119188" y="4020447"/>
            <a:ext cx="4512469" cy="1935492"/>
          </a:xfrm>
          <a:prstGeom prst="rect">
            <a:avLst/>
          </a:prstGeom>
        </p:spPr>
        <p:txBody>
          <a:bodyPr/>
          <a:lstStyle>
            <a:lvl1pPr marL="0" indent="0">
              <a:buNone/>
              <a:defRPr sz="1667">
                <a:solidFill>
                  <a:schemeClr val="bg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16" name="Text Placeholder 29">
            <a:extLst>
              <a:ext uri="{FF2B5EF4-FFF2-40B4-BE49-F238E27FC236}">
                <a16:creationId xmlns:a16="http://schemas.microsoft.com/office/drawing/2014/main" id="{4AC1A665-381F-CB49-AFF2-039048BFC550}"/>
              </a:ext>
            </a:extLst>
          </p:cNvPr>
          <p:cNvSpPr>
            <a:spLocks noGrp="1"/>
          </p:cNvSpPr>
          <p:nvPr>
            <p:ph type="body" sz="quarter" idx="13" hasCustomPrompt="1"/>
          </p:nvPr>
        </p:nvSpPr>
        <p:spPr>
          <a:xfrm>
            <a:off x="6243771" y="4020447"/>
            <a:ext cx="4995729" cy="1935492"/>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18" name="Text Placeholder 35">
            <a:extLst>
              <a:ext uri="{FF2B5EF4-FFF2-40B4-BE49-F238E27FC236}">
                <a16:creationId xmlns:a16="http://schemas.microsoft.com/office/drawing/2014/main" id="{44A803ED-2983-0940-9FDA-3E15524EFC19}"/>
              </a:ext>
            </a:extLst>
          </p:cNvPr>
          <p:cNvSpPr>
            <a:spLocks noGrp="1"/>
          </p:cNvSpPr>
          <p:nvPr>
            <p:ph type="body" sz="quarter" idx="15" hasCustomPrompt="1"/>
          </p:nvPr>
        </p:nvSpPr>
        <p:spPr>
          <a:xfrm>
            <a:off x="1124211" y="2349659"/>
            <a:ext cx="4520239" cy="824613"/>
          </a:xfrm>
          <a:prstGeom prst="rect">
            <a:avLst/>
          </a:prstGeom>
          <a:effectLst/>
        </p:spPr>
        <p:txBody>
          <a:bodyPr anchor="ctr">
            <a:noAutofit/>
          </a:bodyPr>
          <a:lstStyle>
            <a:lvl1pPr marL="0" indent="0" algn="ctr">
              <a:buNone/>
              <a:defRPr sz="3000" b="1">
                <a:solidFill>
                  <a:schemeClr val="bg1"/>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35">
            <a:extLst>
              <a:ext uri="{FF2B5EF4-FFF2-40B4-BE49-F238E27FC236}">
                <a16:creationId xmlns:a16="http://schemas.microsoft.com/office/drawing/2014/main" id="{C6895FAC-C978-8045-B848-BA718D808D69}"/>
              </a:ext>
            </a:extLst>
          </p:cNvPr>
          <p:cNvSpPr>
            <a:spLocks noGrp="1"/>
          </p:cNvSpPr>
          <p:nvPr>
            <p:ph type="body" sz="quarter" idx="16" hasCustomPrompt="1"/>
          </p:nvPr>
        </p:nvSpPr>
        <p:spPr>
          <a:xfrm>
            <a:off x="1119188" y="3174272"/>
            <a:ext cx="4512469" cy="461480"/>
          </a:xfrm>
          <a:prstGeom prst="rect">
            <a:avLst/>
          </a:prstGeom>
          <a:effectLst/>
        </p:spPr>
        <p:txBody>
          <a:bodyPr anchor="ctr">
            <a:noAutofit/>
          </a:bodyPr>
          <a:lstStyle>
            <a:lvl1pPr marL="0" indent="0" algn="ctr">
              <a:buNone/>
              <a:defRPr sz="3000" b="1">
                <a:solidFill>
                  <a:schemeClr val="bg1"/>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Subtitle</a:t>
            </a:r>
          </a:p>
        </p:txBody>
      </p:sp>
    </p:spTree>
    <p:extLst>
      <p:ext uri="{BB962C8B-B14F-4D97-AF65-F5344CB8AC3E}">
        <p14:creationId xmlns:p14="http://schemas.microsoft.com/office/powerpoint/2010/main" val="1745634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B760BF00-A805-4469-9860-7067A4915DD1}"/>
              </a:ext>
            </a:extLst>
          </p:cNvPr>
          <p:cNvSpPr>
            <a:spLocks noGrp="1"/>
          </p:cNvSpPr>
          <p:nvPr userDrawn="1">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367731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9CDEBA-592B-406D-B5B6-6D09ACB92D1B}"/>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4" name="TextBox 3">
            <a:extLst>
              <a:ext uri="{FF2B5EF4-FFF2-40B4-BE49-F238E27FC236}">
                <a16:creationId xmlns:a16="http://schemas.microsoft.com/office/drawing/2014/main" id="{5623C297-E639-4FBC-BB71-9D754B0EC7F9}"/>
              </a:ext>
            </a:extLst>
          </p:cNvPr>
          <p:cNvSpPr txBox="1"/>
          <p:nvPr userDrawn="1"/>
        </p:nvSpPr>
        <p:spPr>
          <a:xfrm>
            <a:off x="308380" y="571282"/>
            <a:ext cx="11575238" cy="4399859"/>
          </a:xfrm>
          <a:prstGeom prst="rect">
            <a:avLst/>
          </a:prstGeom>
          <a:noFill/>
        </p:spPr>
        <p:txBody>
          <a:bodyPr wrap="square" rtlCol="0" anchor="ctr">
            <a:spAutoFit/>
          </a:bodyPr>
          <a:lstStyle/>
          <a:p>
            <a:pPr algn="l"/>
            <a:r>
              <a:rPr lang="en-US" sz="1333">
                <a:solidFill>
                  <a:srgbClr val="000000"/>
                </a:solidFill>
                <a:effectLst/>
                <a:latin typeface="Arial" panose="020B0604020202020204" pitchFamily="34" charset="0"/>
                <a:cs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br>
              <a:rPr lang="en-US" sz="1333">
                <a:solidFill>
                  <a:srgbClr val="000000"/>
                </a:solidFill>
                <a:effectLst/>
                <a:latin typeface="Arial" panose="020B0604020202020204" pitchFamily="34" charset="0"/>
                <a:cs typeface="Arial" panose="020B0604020202020204" pitchFamily="34" charset="0"/>
              </a:rPr>
            </a:br>
            <a:br>
              <a:rPr lang="en-US" sz="1333">
                <a:solidFill>
                  <a:srgbClr val="000000"/>
                </a:solidFill>
                <a:effectLst/>
                <a:latin typeface="Arial" panose="020B0604020202020204" pitchFamily="34" charset="0"/>
                <a:cs typeface="Arial" panose="020B0604020202020204" pitchFamily="34" charset="0"/>
              </a:rPr>
            </a:br>
            <a:r>
              <a:rPr lang="en-US" sz="1333">
                <a:solidFill>
                  <a:srgbClr val="000000"/>
                </a:solidFill>
                <a:effectLst/>
                <a:latin typeface="Arial" panose="020B0604020202020204" pitchFamily="34" charset="0"/>
                <a:cs typeface="Arial" panose="020B0604020202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a:t>
            </a:r>
            <a:r>
              <a:rPr lang="en-US" sz="1333" b="1" u="sng">
                <a:solidFill>
                  <a:srgbClr val="C00000"/>
                </a:solidFill>
                <a:effectLst/>
                <a:latin typeface="Arial" panose="020B0604020202020204" pitchFamily="34" charset="0"/>
                <a:cs typeface="Arial" panose="020B0604020202020204" pitchFamily="34" charset="0"/>
                <a:hlinkClick r:id="rId2" tooltip="800-877-8339"/>
              </a:rPr>
              <a:t>(800) 877-8339</a:t>
            </a:r>
            <a:r>
              <a:rPr lang="en-US" sz="1333">
                <a:solidFill>
                  <a:srgbClr val="000000"/>
                </a:solidFill>
                <a:effectLst/>
                <a:latin typeface="Arial" panose="020B0604020202020204" pitchFamily="34" charset="0"/>
                <a:cs typeface="Arial" panose="020B0604020202020204" pitchFamily="34" charset="0"/>
              </a:rPr>
              <a:t>. Additionally, program information may be made available in languages other than English. </a:t>
            </a:r>
            <a:br>
              <a:rPr lang="en-US" sz="1333">
                <a:solidFill>
                  <a:srgbClr val="000000"/>
                </a:solidFill>
                <a:effectLst/>
                <a:latin typeface="Arial" panose="020B0604020202020204" pitchFamily="34" charset="0"/>
                <a:cs typeface="Arial" panose="020B0604020202020204" pitchFamily="34" charset="0"/>
              </a:rPr>
            </a:br>
            <a:br>
              <a:rPr lang="en-US" sz="1333">
                <a:solidFill>
                  <a:srgbClr val="000000"/>
                </a:solidFill>
                <a:effectLst/>
                <a:latin typeface="Arial" panose="020B0604020202020204" pitchFamily="34" charset="0"/>
                <a:cs typeface="Arial" panose="020B0604020202020204" pitchFamily="34" charset="0"/>
              </a:rPr>
            </a:br>
            <a:r>
              <a:rPr lang="en-US" sz="1333">
                <a:solidFill>
                  <a:srgbClr val="000000"/>
                </a:solidFill>
                <a:effectLst/>
                <a:latin typeface="Arial" panose="020B0604020202020204" pitchFamily="34" charset="0"/>
                <a:cs typeface="Arial" panose="020B0604020202020204" pitchFamily="34" charset="0"/>
              </a:rPr>
              <a:t>To file a program complaint of discrimination, complete the </a:t>
            </a:r>
            <a:r>
              <a:rPr lang="en-US" sz="1333" b="1" u="sng">
                <a:solidFill>
                  <a:srgbClr val="0066FF"/>
                </a:solidFill>
                <a:effectLst/>
                <a:latin typeface="Arial" panose="020B0604020202020204" pitchFamily="34" charset="0"/>
                <a:cs typeface="Arial" panose="020B0604020202020204" pitchFamily="34" charset="0"/>
                <a:hlinkClick r:id="rId3" tooltip="USDA Program Discrimination Complaint Form">
                  <a:extLst>
                    <a:ext uri="{A12FA001-AC4F-418D-AE19-62706E023703}">
                      <ahyp:hlinkClr xmlns:ahyp="http://schemas.microsoft.com/office/drawing/2018/hyperlinkcolor" val="tx"/>
                    </a:ext>
                  </a:extLst>
                </a:hlinkClick>
              </a:rPr>
              <a:t>USDA Program Discrimination Complaint Form</a:t>
            </a:r>
            <a:r>
              <a:rPr lang="en-US" sz="1333">
                <a:solidFill>
                  <a:srgbClr val="000000"/>
                </a:solidFill>
                <a:effectLst/>
                <a:latin typeface="Arial" panose="020B0604020202020204" pitchFamily="34" charset="0"/>
                <a:cs typeface="Arial" panose="020B0604020202020204" pitchFamily="34" charset="0"/>
              </a:rPr>
              <a:t>, (AD-3027) found online at: </a:t>
            </a:r>
            <a:r>
              <a:rPr lang="en-US" sz="1333" b="1" u="sng">
                <a:solidFill>
                  <a:srgbClr val="0066FF"/>
                </a:solidFill>
                <a:effectLst/>
                <a:latin typeface="Arial" panose="020B0604020202020204" pitchFamily="34" charset="0"/>
                <a:cs typeface="Arial" panose="020B0604020202020204" pitchFamily="34" charset="0"/>
                <a:hlinkClick r:id="rId4" tooltip="How to File a Complaint">
                  <a:extLst>
                    <a:ext uri="{A12FA001-AC4F-418D-AE19-62706E023703}">
                      <ahyp:hlinkClr xmlns:ahyp="http://schemas.microsoft.com/office/drawing/2018/hyperlinkcolor" val="tx"/>
                    </a:ext>
                  </a:extLst>
                </a:hlinkClick>
              </a:rPr>
              <a:t>How to File a Complaint</a:t>
            </a:r>
            <a:r>
              <a:rPr lang="en-US" sz="1333">
                <a:solidFill>
                  <a:srgbClr val="000000"/>
                </a:solidFill>
                <a:effectLst/>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(866) 632-9992. Submit your completed form or letter to USDA by:</a:t>
            </a:r>
            <a:endParaRPr lang="en-US" sz="1333">
              <a:effectLst/>
              <a:latin typeface="Arial" panose="020B0604020202020204" pitchFamily="34" charset="0"/>
              <a:cs typeface="Arial" panose="020B0604020202020204" pitchFamily="34" charset="0"/>
            </a:endParaRPr>
          </a:p>
          <a:p>
            <a:endParaRPr lang="en-US" sz="1333">
              <a:latin typeface="Arial" panose="020B0604020202020204" pitchFamily="34" charset="0"/>
              <a:cs typeface="Arial" panose="020B0604020202020204" pitchFamily="34" charset="0"/>
            </a:endParaRPr>
          </a:p>
          <a:p>
            <a:r>
              <a:rPr lang="en-US" sz="1333">
                <a:latin typeface="Arial" panose="020B0604020202020204" pitchFamily="34" charset="0"/>
                <a:cs typeface="Arial" panose="020B0604020202020204" pitchFamily="34" charset="0"/>
              </a:rPr>
              <a:t>mail: </a:t>
            </a:r>
          </a:p>
          <a:p>
            <a:r>
              <a:rPr lang="en-US" sz="1333">
                <a:latin typeface="Arial" panose="020B0604020202020204" pitchFamily="34" charset="0"/>
                <a:cs typeface="Arial" panose="020B0604020202020204" pitchFamily="34" charset="0"/>
              </a:rPr>
              <a:t>U.S. Department of Agriculture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Office of the Assistant Secretary for Civil Rights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1400 Independence Avenue, SW </a:t>
            </a:r>
            <a:br>
              <a:rPr lang="en-US" sz="1333">
                <a:latin typeface="Arial" panose="020B0604020202020204" pitchFamily="34" charset="0"/>
                <a:cs typeface="Arial" panose="020B0604020202020204" pitchFamily="34" charset="0"/>
              </a:rPr>
            </a:br>
            <a:r>
              <a:rPr lang="en-US" sz="1333">
                <a:latin typeface="Arial" panose="020B0604020202020204" pitchFamily="34" charset="0"/>
                <a:cs typeface="Arial" panose="020B0604020202020204" pitchFamily="34" charset="0"/>
              </a:rPr>
              <a:t>Washington, D.C. 20250-9410; </a:t>
            </a:r>
            <a:br>
              <a:rPr lang="en-US" sz="1333">
                <a:latin typeface="Arial" panose="020B0604020202020204" pitchFamily="34" charset="0"/>
                <a:cs typeface="Arial" panose="020B0604020202020204" pitchFamily="34" charset="0"/>
              </a:rPr>
            </a:br>
            <a:endParaRPr lang="en-US" sz="1333">
              <a:latin typeface="Arial" panose="020B0604020202020204" pitchFamily="34" charset="0"/>
              <a:cs typeface="Arial" panose="020B0604020202020204" pitchFamily="34" charset="0"/>
            </a:endParaRPr>
          </a:p>
          <a:p>
            <a:r>
              <a:rPr lang="en-US" sz="1333">
                <a:latin typeface="Arial" panose="020B0604020202020204" pitchFamily="34" charset="0"/>
                <a:cs typeface="Arial" panose="020B0604020202020204" pitchFamily="34" charset="0"/>
              </a:rPr>
              <a:t>fax: (202) 690-7442; or email: </a:t>
            </a:r>
            <a:r>
              <a:rPr lang="en-US" sz="1333" u="sng">
                <a:solidFill>
                  <a:srgbClr val="0066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program.intake@usda.gov</a:t>
            </a:r>
            <a:r>
              <a:rPr lang="en-US" sz="1333">
                <a:latin typeface="Arial" panose="020B0604020202020204" pitchFamily="34" charset="0"/>
                <a:cs typeface="Arial" panose="020B0604020202020204" pitchFamily="34" charset="0"/>
              </a:rPr>
              <a:t>. 	</a:t>
            </a:r>
          </a:p>
          <a:p>
            <a:r>
              <a:rPr lang="en-US" sz="1333">
                <a:latin typeface="Arial" panose="020B0604020202020204" pitchFamily="34" charset="0"/>
                <a:cs typeface="Arial" panose="020B0604020202020204" pitchFamily="34" charset="0"/>
              </a:rPr>
              <a:t>This institution is an equal opportunity provider.</a:t>
            </a:r>
          </a:p>
        </p:txBody>
      </p:sp>
      <p:sp>
        <p:nvSpPr>
          <p:cNvPr id="12" name="Rounded Rectangle 7">
            <a:extLst>
              <a:ext uri="{FF2B5EF4-FFF2-40B4-BE49-F238E27FC236}">
                <a16:creationId xmlns:a16="http://schemas.microsoft.com/office/drawing/2014/main" id="{E1D1504E-E368-48BA-A362-D5442412227F}"/>
              </a:ext>
            </a:extLst>
          </p:cNvPr>
          <p:cNvSpPr/>
          <p:nvPr userDrawn="1"/>
        </p:nvSpPr>
        <p:spPr>
          <a:xfrm>
            <a:off x="1" y="5368923"/>
            <a:ext cx="12191999" cy="1489078"/>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9" name="TextBox 18">
            <a:extLst>
              <a:ext uri="{FF2B5EF4-FFF2-40B4-BE49-F238E27FC236}">
                <a16:creationId xmlns:a16="http://schemas.microsoft.com/office/drawing/2014/main" id="{C0C672BF-C2B7-40BB-9762-50F9B51CAECB}"/>
              </a:ext>
            </a:extLst>
          </p:cNvPr>
          <p:cNvSpPr txBox="1"/>
          <p:nvPr userDrawn="1"/>
        </p:nvSpPr>
        <p:spPr>
          <a:xfrm>
            <a:off x="105656" y="6461009"/>
            <a:ext cx="5335448" cy="400110"/>
          </a:xfrm>
          <a:prstGeom prst="rect">
            <a:avLst/>
          </a:prstGeom>
          <a:noFill/>
        </p:spPr>
        <p:txBody>
          <a:bodyPr wrap="square" rtlCol="0">
            <a:spAutoFit/>
          </a:bodyPr>
          <a:lstStyle/>
          <a:p>
            <a:pPr lvl="0"/>
            <a:r>
              <a:rPr lang="en-US" sz="1000">
                <a:solidFill>
                  <a:schemeClr val="bg1"/>
                </a:solidFill>
                <a:latin typeface="Arial" panose="020B0604020202020204" pitchFamily="34" charset="0"/>
                <a:cs typeface="Arial" panose="020B0604020202020204" pitchFamily="34" charset="0"/>
              </a:rPr>
              <a:t>Food and Nutrition Division</a:t>
            </a:r>
          </a:p>
          <a:p>
            <a:pPr lvl="0"/>
            <a:r>
              <a:rPr lang="en-US" sz="1000">
                <a:solidFill>
                  <a:schemeClr val="bg1"/>
                </a:solidFill>
                <a:latin typeface="Arial" panose="020B0604020202020204" pitchFamily="34" charset="0"/>
                <a:cs typeface="Arial" panose="020B0604020202020204" pitchFamily="34" charset="0"/>
              </a:rPr>
              <a:t>Food Distribution Program</a:t>
            </a:r>
          </a:p>
        </p:txBody>
      </p:sp>
      <p:sp>
        <p:nvSpPr>
          <p:cNvPr id="22" name="TextBox 21">
            <a:extLst>
              <a:ext uri="{FF2B5EF4-FFF2-40B4-BE49-F238E27FC236}">
                <a16:creationId xmlns:a16="http://schemas.microsoft.com/office/drawing/2014/main" id="{55288216-AF14-4D37-9589-2999FA06EAAF}"/>
              </a:ext>
            </a:extLst>
          </p:cNvPr>
          <p:cNvSpPr txBox="1"/>
          <p:nvPr userDrawn="1"/>
        </p:nvSpPr>
        <p:spPr>
          <a:xfrm>
            <a:off x="2673352" y="6454762"/>
            <a:ext cx="6912827" cy="400110"/>
          </a:xfrm>
          <a:prstGeom prst="rect">
            <a:avLst/>
          </a:prstGeom>
          <a:noFill/>
          <a:effectLst/>
        </p:spPr>
        <p:txBody>
          <a:bodyPr wrap="square" rtlCol="0">
            <a:spAutoFit/>
          </a:bodyPr>
          <a:lstStyle/>
          <a:p>
            <a:pPr algn="ctr"/>
            <a:r>
              <a:rPr lang="en-US" sz="1000">
                <a:solidFill>
                  <a:schemeClr val="bg1"/>
                </a:solidFill>
                <a:latin typeface="Arial" panose="020B0604020202020204" pitchFamily="34" charset="0"/>
                <a:cs typeface="Arial" panose="020B0604020202020204" pitchFamily="34" charset="0"/>
              </a:rPr>
              <a:t>This product was funded by USDA. </a:t>
            </a:r>
          </a:p>
          <a:p>
            <a:pPr algn="ctr"/>
            <a:r>
              <a:rPr lang="en-US" sz="1000">
                <a:solidFill>
                  <a:schemeClr val="bg1"/>
                </a:solidFill>
                <a:latin typeface="Arial" panose="020B0604020202020204" pitchFamily="34" charset="0"/>
                <a:cs typeface="Arial" panose="020B0604020202020204" pitchFamily="34" charset="0"/>
              </a:rPr>
              <a:t>This institution is an equal opportunity provider.</a:t>
            </a:r>
          </a:p>
        </p:txBody>
      </p:sp>
      <p:sp>
        <p:nvSpPr>
          <p:cNvPr id="24" name="Date Placeholder 3">
            <a:extLst>
              <a:ext uri="{FF2B5EF4-FFF2-40B4-BE49-F238E27FC236}">
                <a16:creationId xmlns:a16="http://schemas.microsoft.com/office/drawing/2014/main" id="{059DA20B-C9DA-4DD6-A3FB-42FA8721CF51}"/>
              </a:ext>
            </a:extLst>
          </p:cNvPr>
          <p:cNvSpPr>
            <a:spLocks noGrp="1"/>
          </p:cNvSpPr>
          <p:nvPr>
            <p:ph type="dt" sz="half" idx="2"/>
          </p:nvPr>
        </p:nvSpPr>
        <p:spPr>
          <a:xfrm>
            <a:off x="10569797" y="6432071"/>
            <a:ext cx="1482379" cy="446264"/>
          </a:xfrm>
          <a:prstGeom prst="rect">
            <a:avLst/>
          </a:prstGeom>
        </p:spPr>
        <p:txBody>
          <a:bodyPr vert="horz" lIns="91440" tIns="45720" rIns="91440" bIns="45720" rtlCol="0" anchor="ctr"/>
          <a:lstStyle>
            <a:lvl1pPr algn="r">
              <a:defRPr lang="en-US" sz="10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ED91A951-2090-4ABE-80BF-A145971F623A}" type="datetime1">
              <a:rPr lang="en-US" smtClean="0"/>
              <a:t>11/7/2023</a:t>
            </a:fld>
            <a:endParaRPr lang="en-US"/>
          </a:p>
          <a:p>
            <a:r>
              <a:rPr lang="en-US"/>
              <a:t>www.SquareMeals.org</a:t>
            </a:r>
          </a:p>
        </p:txBody>
      </p:sp>
      <p:sp>
        <p:nvSpPr>
          <p:cNvPr id="25" name="TextBox 24">
            <a:extLst>
              <a:ext uri="{FF2B5EF4-FFF2-40B4-BE49-F238E27FC236}">
                <a16:creationId xmlns:a16="http://schemas.microsoft.com/office/drawing/2014/main" id="{FE81F397-0C88-4445-86CF-1DF2B76BF84A}"/>
              </a:ext>
            </a:extLst>
          </p:cNvPr>
          <p:cNvSpPr txBox="1"/>
          <p:nvPr userDrawn="1"/>
        </p:nvSpPr>
        <p:spPr>
          <a:xfrm>
            <a:off x="1" y="6089348"/>
            <a:ext cx="12192000" cy="400110"/>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000"/>
              <a:t>Fraud Hotline: 1-866-5-FRAUD-4 or 1-866-537-2834 | P.O. Box 12847 | Austin, TX 78711</a:t>
            </a:r>
          </a:p>
          <a:p>
            <a:pPr lvl="0"/>
            <a:r>
              <a:rPr lang="en-US" sz="1000"/>
              <a:t>Toll Free: (877) TEX-MEAL | For the hearing impaired: (800) 735-2989 (TTY)</a:t>
            </a:r>
          </a:p>
        </p:txBody>
      </p:sp>
      <p:pic>
        <p:nvPicPr>
          <p:cNvPr id="13" name="Picture 1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2C486663-352F-415D-8A83-F999A832E2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599" y="5509591"/>
            <a:ext cx="1474708" cy="1139548"/>
          </a:xfrm>
          <a:prstGeom prst="rect">
            <a:avLst/>
          </a:prstGeom>
        </p:spPr>
      </p:pic>
      <p:pic>
        <p:nvPicPr>
          <p:cNvPr id="14" name="Picture 13" descr="Social Media Icons (4 total). Left to Right and Top to Bottom: Facebook, Instagram, Twitter and YouTube.">
            <a:extLst>
              <a:ext uri="{FF2B5EF4-FFF2-40B4-BE49-F238E27FC236}">
                <a16:creationId xmlns:a16="http://schemas.microsoft.com/office/drawing/2014/main" id="{3D22EF15-B5C9-4146-84FD-5029523AEB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330977" y="5822826"/>
            <a:ext cx="631302" cy="613184"/>
          </a:xfrm>
          <a:prstGeom prst="rect">
            <a:avLst/>
          </a:prstGeom>
        </p:spPr>
      </p:pic>
      <p:pic>
        <p:nvPicPr>
          <p:cNvPr id="16" name="Picture 15">
            <a:hlinkClick r:id="rId8"/>
            <a:extLst>
              <a:ext uri="{FF2B5EF4-FFF2-40B4-BE49-F238E27FC236}">
                <a16:creationId xmlns:a16="http://schemas.microsoft.com/office/drawing/2014/main" id="{92DB6A0E-49C2-408A-8D41-BB91A1A4C12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4928599" y="5161818"/>
            <a:ext cx="2334801" cy="852231"/>
          </a:xfrm>
          <a:prstGeom prst="rect">
            <a:avLst/>
          </a:prstGeom>
        </p:spPr>
      </p:pic>
    </p:spTree>
    <p:extLst>
      <p:ext uri="{BB962C8B-B14F-4D97-AF65-F5344CB8AC3E}">
        <p14:creationId xmlns:p14="http://schemas.microsoft.com/office/powerpoint/2010/main" val="1818935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30C1823-C5DC-4977-9936-3955BA5DE3E9}"/>
              </a:ext>
            </a:extLst>
          </p:cNvPr>
          <p:cNvSpPr>
            <a:spLocks noGrp="1"/>
          </p:cNvSpPr>
          <p:nvPr>
            <p:ph type="sldNum" sz="quarter" idx="1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FCB207F0-F450-4723-BD7F-54EDBA8BACA4}"/>
              </a:ext>
            </a:extLst>
          </p:cNvPr>
          <p:cNvSpPr>
            <a:spLocks noGrp="1"/>
          </p:cNvSpPr>
          <p:nvPr>
            <p:ph type="sldNum" sz="quarter" idx="10"/>
          </p:nvPr>
        </p:nvSpPr>
        <p:spPr>
          <a:xfrm>
            <a:off x="11397405" y="0"/>
            <a:ext cx="449558" cy="493058"/>
          </a:xfrm>
        </p:spPr>
        <p:txBody>
          <a:bodyPr/>
          <a:lstStyle/>
          <a:p>
            <a:fld id="{4179449E-6FBB-2343-B3AE-D1EFA46A6E77}" type="slidenum">
              <a:rPr lang="en-US" smtClean="0"/>
              <a:pPr/>
              <a:t>‹#›</a:t>
            </a:fld>
            <a:endParaRPr lang="en-US"/>
          </a:p>
        </p:txBody>
      </p:sp>
      <p:sp>
        <p:nvSpPr>
          <p:cNvPr id="25" name="Text Placeholder 2">
            <a:extLst>
              <a:ext uri="{FF2B5EF4-FFF2-40B4-BE49-F238E27FC236}">
                <a16:creationId xmlns:a16="http://schemas.microsoft.com/office/drawing/2014/main" id="{7FEBD50B-871E-4F18-B564-AF054655C54A}"/>
              </a:ext>
            </a:extLst>
          </p:cNvPr>
          <p:cNvSpPr>
            <a:spLocks noGrp="1"/>
          </p:cNvSpPr>
          <p:nvPr>
            <p:ph type="body" sz="quarter" idx="11" hasCustomPrompt="1"/>
          </p:nvPr>
        </p:nvSpPr>
        <p:spPr>
          <a:xfrm>
            <a:off x="874029" y="278191"/>
            <a:ext cx="10523376" cy="1040315"/>
          </a:xfrm>
          <a:prstGeom prst="rect">
            <a:avLst/>
          </a:prstGeom>
        </p:spPr>
        <p:txBody>
          <a:bodyPr/>
          <a:lstStyle>
            <a:lvl1pPr marL="0" indent="0" algn="ctr">
              <a:buNone/>
              <a:defRPr sz="6666" b="1">
                <a:solidFill>
                  <a:srgbClr val="EF4B25"/>
                </a:solidFill>
                <a:latin typeface="Arial" panose="020B0604020202020204" pitchFamily="34" charset="0"/>
                <a:cs typeface="Arial" panose="020B0604020202020204" pitchFamily="34" charset="0"/>
              </a:defRPr>
            </a:lvl1pPr>
          </a:lstStyle>
          <a:p>
            <a:pPr lvl="0"/>
            <a:r>
              <a:rPr lang="en-US"/>
              <a:t>CONTACT US</a:t>
            </a:r>
          </a:p>
        </p:txBody>
      </p:sp>
      <p:sp>
        <p:nvSpPr>
          <p:cNvPr id="26" name="Text Placeholder 32">
            <a:extLst>
              <a:ext uri="{FF2B5EF4-FFF2-40B4-BE49-F238E27FC236}">
                <a16:creationId xmlns:a16="http://schemas.microsoft.com/office/drawing/2014/main" id="{2E6349AC-C332-490A-A647-52D2E485B599}"/>
              </a:ext>
            </a:extLst>
          </p:cNvPr>
          <p:cNvSpPr>
            <a:spLocks noGrp="1"/>
          </p:cNvSpPr>
          <p:nvPr>
            <p:ph type="body" sz="quarter" idx="15" hasCustomPrompt="1"/>
          </p:nvPr>
        </p:nvSpPr>
        <p:spPr>
          <a:xfrm>
            <a:off x="3372971" y="4391889"/>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email@texasagriculture.gov</a:t>
            </a:r>
          </a:p>
        </p:txBody>
      </p:sp>
      <p:sp>
        <p:nvSpPr>
          <p:cNvPr id="27" name="Text Placeholder 32">
            <a:extLst>
              <a:ext uri="{FF2B5EF4-FFF2-40B4-BE49-F238E27FC236}">
                <a16:creationId xmlns:a16="http://schemas.microsoft.com/office/drawing/2014/main" id="{2F96FFCA-C2A4-4D79-AC93-042E57E90DE3}"/>
              </a:ext>
            </a:extLst>
          </p:cNvPr>
          <p:cNvSpPr>
            <a:spLocks noGrp="1"/>
          </p:cNvSpPr>
          <p:nvPr>
            <p:ph type="body" sz="quarter" idx="16" hasCustomPrompt="1"/>
          </p:nvPr>
        </p:nvSpPr>
        <p:spPr>
          <a:xfrm>
            <a:off x="3372971" y="5640372"/>
            <a:ext cx="8024433" cy="422011"/>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123-456-7890</a:t>
            </a:r>
          </a:p>
        </p:txBody>
      </p:sp>
      <p:sp>
        <p:nvSpPr>
          <p:cNvPr id="28" name="Text Placeholder 32">
            <a:extLst>
              <a:ext uri="{FF2B5EF4-FFF2-40B4-BE49-F238E27FC236}">
                <a16:creationId xmlns:a16="http://schemas.microsoft.com/office/drawing/2014/main" id="{B42D45DF-E57C-4FA9-A010-074EC5E52055}"/>
              </a:ext>
            </a:extLst>
          </p:cNvPr>
          <p:cNvSpPr>
            <a:spLocks noGrp="1"/>
          </p:cNvSpPr>
          <p:nvPr>
            <p:ph type="body" sz="quarter" idx="17" hasCustomPrompt="1"/>
          </p:nvPr>
        </p:nvSpPr>
        <p:spPr>
          <a:xfrm>
            <a:off x="3372971" y="1861863"/>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9" name="Text Placeholder 32">
            <a:extLst>
              <a:ext uri="{FF2B5EF4-FFF2-40B4-BE49-F238E27FC236}">
                <a16:creationId xmlns:a16="http://schemas.microsoft.com/office/drawing/2014/main" id="{587BA7BE-A305-4184-B23B-BF6DD3822F43}"/>
              </a:ext>
            </a:extLst>
          </p:cNvPr>
          <p:cNvSpPr>
            <a:spLocks noGrp="1"/>
          </p:cNvSpPr>
          <p:nvPr>
            <p:ph type="body" sz="quarter" idx="18" hasCustomPrompt="1"/>
          </p:nvPr>
        </p:nvSpPr>
        <p:spPr>
          <a:xfrm>
            <a:off x="3372971" y="3124728"/>
            <a:ext cx="8024433" cy="594028"/>
          </a:xfrm>
          <a:prstGeom prst="rect">
            <a:avLst/>
          </a:prstGeom>
        </p:spPr>
        <p:txBody>
          <a:bodyPr/>
          <a:lstStyle>
            <a:lvl1pPr marL="0" indent="0" algn="l">
              <a:buNone/>
              <a:defRPr sz="3000">
                <a:solidFill>
                  <a:schemeClr val="tx1"/>
                </a:solidFill>
                <a:latin typeface="Arial" panose="020B0604020202020204" pitchFamily="34" charset="0"/>
                <a:cs typeface="Arial" panose="020B0604020202020204" pitchFamily="34" charset="0"/>
              </a:defRPr>
            </a:lvl1pPr>
          </a:lstStyle>
          <a:p>
            <a:pPr lvl="0"/>
            <a:r>
              <a:rPr lang="en-US"/>
              <a:t>www.SquareMeals.org</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27013846"/>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967982717"/>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9123130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867704280"/>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5718196"/>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925403279"/>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697637686"/>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88723257"/>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40023124"/>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88269489"/>
      </p:ext>
    </p:extLst>
  </p:cSld>
  <p:clrMapOvr>
    <a:masterClrMapping/>
  </p:clrMapOvr>
  <p:hf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70577857"/>
      </p:ext>
    </p:extLst>
  </p:cSld>
  <p:clrMapOvr>
    <a:masterClrMapping/>
  </p:clrMapOvr>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55864540"/>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4799737"/>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12192973"/>
      </p:ext>
    </p:extLst>
  </p:cSld>
  <p:clrMapOvr>
    <a:masterClrMapping/>
  </p:clrMapOvr>
  <p:hf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06550372"/>
      </p:ext>
    </p:extLst>
  </p:cSld>
  <p:clrMapOvr>
    <a:masterClrMapping/>
  </p:clrMapOvr>
  <p:hf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565603713"/>
      </p:ext>
    </p:extLst>
  </p:cSld>
  <p:clrMapOvr>
    <a:masterClrMapping/>
  </p:clrMapOvr>
  <p:hf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420872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4315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283958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50223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681720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41505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684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807132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11/7/2023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11/7/2023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565AEF7-FEBA-4A27-B17E-24A4DD36F307}"/>
              </a:ext>
            </a:extLst>
          </p:cNvPr>
          <p:cNvSpPr>
            <a:spLocks noGrp="1"/>
          </p:cNvSpPr>
          <p:nvPr>
            <p:ph type="sldNum" sz="quarter" idx="4"/>
          </p:nvPr>
        </p:nvSpPr>
        <p:spPr bwMode="gray">
          <a:xfrm>
            <a:off x="11397405" y="0"/>
            <a:ext cx="449558" cy="493058"/>
          </a:xfrm>
          <a:prstGeom prst="rect">
            <a:avLst/>
          </a:prstGeom>
          <a:solidFill>
            <a:srgbClr val="66B948"/>
          </a:solidFill>
        </p:spPr>
        <p:txBody>
          <a:bodyPr vert="horz" lIns="91440" tIns="45720" rIns="91440" bIns="45720" rtlCol="0" anchor="b"/>
          <a:lstStyle>
            <a:lvl1pPr algn="ctr">
              <a:defRPr sz="15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43" r:id="rId3"/>
    <p:sldLayoutId id="2147483719" r:id="rId4"/>
    <p:sldLayoutId id="2147483747" r:id="rId5"/>
    <p:sldLayoutId id="2147483746" r:id="rId6"/>
    <p:sldLayoutId id="2147483742" r:id="rId7"/>
    <p:sldLayoutId id="2147483740" r:id="rId8"/>
    <p:sldLayoutId id="2147483745" r:id="rId9"/>
    <p:sldLayoutId id="2147483744" r:id="rId10"/>
    <p:sldLayoutId id="2147483741" r:id="rId11"/>
    <p:sldLayoutId id="2147483716" r:id="rId12"/>
    <p:sldLayoutId id="2147483717" r:id="rId13"/>
  </p:sldLayoutIdLst>
  <p:hf hdr="0" ftr="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3716454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png"/><Relationship Id="rId7" Type="http://schemas.openxmlformats.org/officeDocument/2006/relationships/diagramQuickStyle" Target="../diagrams/quickStyle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7.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8.png"/><Relationship Id="rId7" Type="http://schemas.openxmlformats.org/officeDocument/2006/relationships/diagramQuickStyle" Target="../diagrams/quickStyle6.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9.png"/><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1.pn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9.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5.png"/><Relationship Id="rId7" Type="http://schemas.openxmlformats.org/officeDocument/2006/relationships/diagramColors" Target="../diagrams/colors13.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6.png"/><Relationship Id="rId7" Type="http://schemas.openxmlformats.org/officeDocument/2006/relationships/diagramColors" Target="../diagrams/colors14.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7.pn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mailto:Diana.Chavarria@esc15.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p:txBody>
          <a:bodyPr/>
          <a:lstStyle/>
          <a:p>
            <a:r>
              <a:rPr lang="en-US"/>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p:txBody>
          <a:bodyPr lIns="91440" tIns="45720" rIns="91440" bIns="45720" anchor="t">
            <a:noAutofit/>
          </a:bodyPr>
          <a:lstStyle/>
          <a:p>
            <a:r>
              <a:rPr lang="en-US">
                <a:latin typeface="Arial"/>
                <a:cs typeface="Arial"/>
              </a:rPr>
              <a:t>WBSCM Account Set Up</a:t>
            </a:r>
            <a:endParaRPr lang="en-US"/>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82E83836-B8E3-4F00-BC45-A62126EA2E44}" type="datetime1">
              <a:rPr lang="en-US" smtClean="0"/>
              <a:t>11/7/2023</a:t>
            </a:fld>
            <a:endParaRPr lang="en-US"/>
          </a:p>
          <a:p>
            <a:r>
              <a:rPr lang="en-US"/>
              <a:t>www.SquareMeals.org</a:t>
            </a:r>
          </a:p>
        </p:txBody>
      </p:sp>
      <p:sp>
        <p:nvSpPr>
          <p:cNvPr id="5" name="Text Placeholder 14">
            <a:extLst>
              <a:ext uri="{FF2B5EF4-FFF2-40B4-BE49-F238E27FC236}">
                <a16:creationId xmlns:a16="http://schemas.microsoft.com/office/drawing/2014/main" id="{DD361274-D2B2-D4C7-5E92-F9F6CF3CA464}"/>
              </a:ext>
            </a:extLst>
          </p:cNvPr>
          <p:cNvSpPr>
            <a:spLocks noGrp="1"/>
          </p:cNvSpPr>
          <p:nvPr/>
        </p:nvSpPr>
        <p:spPr>
          <a:xfrm>
            <a:off x="2564171" y="4051711"/>
            <a:ext cx="3241150" cy="618863"/>
          </a:xfrm>
          <a:prstGeom prst="rect">
            <a:avLst/>
          </a:prstGeom>
          <a:effectLst>
            <a:outerShdw blurRad="50800" dist="38100" dir="5400000" algn="t" rotWithShape="0">
              <a:prstClr val="black">
                <a:alpha val="40000"/>
              </a:prstClr>
            </a:outerShdw>
          </a:effectLst>
        </p:spPr>
        <p:txBody>
          <a:bodyPr lIns="91440" tIns="45720" rIns="91440" bIns="4572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b="0" i="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5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5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54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5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Texas Department of Agriculture</a:t>
            </a:r>
            <a:endParaRPr lang="en-US"/>
          </a:p>
          <a:p>
            <a:r>
              <a:rPr lang="en-US">
                <a:latin typeface="Arial"/>
                <a:cs typeface="Arial"/>
              </a:rPr>
              <a:t>USDA Division</a:t>
            </a:r>
            <a:endParaRPr lang="en-US"/>
          </a:p>
        </p:txBody>
      </p:sp>
    </p:spTree>
    <p:custDataLst>
      <p:tags r:id="rId1"/>
    </p:custDataLst>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86455" y="411783"/>
            <a:ext cx="10618040" cy="1306467"/>
          </a:xfrm>
          <a:ln w="28575">
            <a:solidFill>
              <a:schemeClr val="tx1"/>
            </a:solidFill>
          </a:ln>
        </p:spPr>
        <p:txBody>
          <a:bodyPr lIns="91440" tIns="45720" rIns="91440" bIns="45720" anchor="t"/>
          <a:lstStyle/>
          <a:p>
            <a:pPr algn="ctr">
              <a:spcBef>
                <a:spcPts val="300"/>
              </a:spcBef>
            </a:pPr>
            <a:r>
              <a:rPr lang="en-US" sz="4400">
                <a:latin typeface="Arial"/>
                <a:cs typeface="Arial"/>
              </a:rPr>
              <a:t>WBSCM Account: </a:t>
            </a:r>
            <a:endParaRPr lang="en-US">
              <a:latin typeface="Arial"/>
              <a:cs typeface="Arial"/>
            </a:endParaRPr>
          </a:p>
          <a:p>
            <a:pPr algn="ctr">
              <a:spcBef>
                <a:spcPts val="300"/>
              </a:spcBef>
            </a:pPr>
            <a:r>
              <a:rPr lang="en-US" sz="4400">
                <a:latin typeface="Arial"/>
                <a:cs typeface="Arial"/>
              </a:rPr>
              <a:t>Two-Step Registration Process </a:t>
            </a:r>
            <a:endParaRPr lang="en-US"/>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10" name="Arrow: Right 9">
            <a:extLst>
              <a:ext uri="{FF2B5EF4-FFF2-40B4-BE49-F238E27FC236}">
                <a16:creationId xmlns:a16="http://schemas.microsoft.com/office/drawing/2014/main" id="{D7E14BED-5267-171C-A2E2-C8D1E2D0923A}"/>
              </a:ext>
            </a:extLst>
          </p:cNvPr>
          <p:cNvSpPr/>
          <p:nvPr/>
        </p:nvSpPr>
        <p:spPr>
          <a:xfrm>
            <a:off x="7135815" y="3559330"/>
            <a:ext cx="662473" cy="354563"/>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D94917C-13D9-DE51-4B79-91ED666C2370}"/>
              </a:ext>
            </a:extLst>
          </p:cNvPr>
          <p:cNvSpPr/>
          <p:nvPr/>
        </p:nvSpPr>
        <p:spPr>
          <a:xfrm>
            <a:off x="7856374" y="2387732"/>
            <a:ext cx="2491274" cy="2611583"/>
          </a:xfrm>
          <a:prstGeom prst="roundRect">
            <a:avLst/>
          </a:prstGeom>
          <a:solidFill>
            <a:srgbClr val="047FD6"/>
          </a:solidFill>
          <a:ln>
            <a:solidFill>
              <a:schemeClr val="bg1"/>
            </a:solid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a:solidFill>
                  <a:schemeClr val="bg1"/>
                </a:solidFill>
                <a:latin typeface="Arial"/>
                <a:cs typeface="Arial"/>
              </a:rPr>
              <a:t>Access to WBSCM Log-in</a:t>
            </a:r>
          </a:p>
        </p:txBody>
      </p:sp>
      <p:graphicFrame>
        <p:nvGraphicFramePr>
          <p:cNvPr id="13" name="Diagram 12">
            <a:extLst>
              <a:ext uri="{FF2B5EF4-FFF2-40B4-BE49-F238E27FC236}">
                <a16:creationId xmlns:a16="http://schemas.microsoft.com/office/drawing/2014/main" id="{AE631C00-CEB8-3490-AA56-97E522F26240}"/>
              </a:ext>
            </a:extLst>
          </p:cNvPr>
          <p:cNvGraphicFramePr/>
          <p:nvPr/>
        </p:nvGraphicFramePr>
        <p:xfrm>
          <a:off x="1181878" y="2084300"/>
          <a:ext cx="5895851" cy="3171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B7E09F43-D1CF-6EA2-125A-997B5DB72B12}"/>
              </a:ext>
            </a:extLst>
          </p:cNvPr>
          <p:cNvSpPr/>
          <p:nvPr/>
        </p:nvSpPr>
        <p:spPr>
          <a:xfrm>
            <a:off x="2901820" y="3669898"/>
            <a:ext cx="541176" cy="271987"/>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619DC0B-8EE6-8649-F315-5F4E2D4EC9E3}"/>
              </a:ext>
            </a:extLst>
          </p:cNvPr>
          <p:cNvSpPr/>
          <p:nvPr/>
        </p:nvSpPr>
        <p:spPr>
          <a:xfrm>
            <a:off x="4719186" y="3641906"/>
            <a:ext cx="541176" cy="271987"/>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45270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a:lstStyle/>
          <a:p>
            <a:pPr algn="ctr"/>
            <a:r>
              <a:rPr lang="en-US" sz="2400"/>
              <a:t>Locate the “Action Required: Register USDA WBSCM Account” Email</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16" name="Picture 15">
            <a:extLst>
              <a:ext uri="{FF2B5EF4-FFF2-40B4-BE49-F238E27FC236}">
                <a16:creationId xmlns:a16="http://schemas.microsoft.com/office/drawing/2014/main" id="{56907950-DF7B-A308-4CDC-2627DB9C1359}"/>
              </a:ext>
            </a:extLst>
          </p:cNvPr>
          <p:cNvPicPr>
            <a:picLocks noChangeAspect="1"/>
          </p:cNvPicPr>
          <p:nvPr/>
        </p:nvPicPr>
        <p:blipFill>
          <a:blip r:embed="rId3"/>
          <a:stretch>
            <a:fillRect/>
          </a:stretch>
        </p:blipFill>
        <p:spPr>
          <a:xfrm>
            <a:off x="592329" y="689736"/>
            <a:ext cx="10618040" cy="3803234"/>
          </a:xfrm>
          <a:prstGeom prst="rect">
            <a:avLst/>
          </a:prstGeom>
          <a:ln>
            <a:solidFill>
              <a:schemeClr val="tx1"/>
            </a:solidFill>
          </a:ln>
        </p:spPr>
      </p:pic>
      <p:sp>
        <p:nvSpPr>
          <p:cNvPr id="5" name="Octagon 4">
            <a:extLst>
              <a:ext uri="{FF2B5EF4-FFF2-40B4-BE49-F238E27FC236}">
                <a16:creationId xmlns:a16="http://schemas.microsoft.com/office/drawing/2014/main" id="{0CA1A6D3-27D0-A67B-2580-1E8063DB68EA}"/>
              </a:ext>
            </a:extLst>
          </p:cNvPr>
          <p:cNvSpPr/>
          <p:nvPr/>
        </p:nvSpPr>
        <p:spPr>
          <a:xfrm>
            <a:off x="6887523" y="1863545"/>
            <a:ext cx="4783731" cy="4431362"/>
          </a:xfrm>
          <a:prstGeom prst="octagon">
            <a:avLst/>
          </a:prstGeom>
          <a:solidFill>
            <a:schemeClr val="bg2"/>
          </a:solidFill>
          <a:ln w="762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0">
                <a:solidFill>
                  <a:schemeClr val="tx1"/>
                </a:solidFill>
                <a:latin typeface="Arial"/>
                <a:cs typeface="Arial"/>
              </a:rPr>
              <a:t>STOP!</a:t>
            </a:r>
            <a:br>
              <a:rPr lang="en-US" sz="8000">
                <a:latin typeface="Arial" panose="020B0604020202020204" pitchFamily="34" charset="0"/>
                <a:cs typeface="Arial" panose="020B0604020202020204" pitchFamily="34" charset="0"/>
              </a:rPr>
            </a:br>
            <a:r>
              <a:rPr lang="en-US" sz="3600">
                <a:solidFill>
                  <a:schemeClr val="tx1"/>
                </a:solidFill>
                <a:latin typeface="Arial"/>
                <a:cs typeface="Arial"/>
              </a:rPr>
              <a:t> You </a:t>
            </a:r>
            <a:r>
              <a:rPr lang="en-US" sz="3600" b="1" u="sng">
                <a:solidFill>
                  <a:schemeClr val="tx1"/>
                </a:solidFill>
                <a:latin typeface="Arial"/>
                <a:cs typeface="Arial"/>
              </a:rPr>
              <a:t>CANNOT</a:t>
            </a:r>
            <a:r>
              <a:rPr lang="en-US" sz="3600">
                <a:solidFill>
                  <a:schemeClr val="tx1"/>
                </a:solidFill>
                <a:latin typeface="Arial"/>
                <a:cs typeface="Arial"/>
              </a:rPr>
              <a:t> continue until you locate this email</a:t>
            </a:r>
          </a:p>
        </p:txBody>
      </p:sp>
      <p:sp>
        <p:nvSpPr>
          <p:cNvPr id="27" name="Arrow: Left 26">
            <a:extLst>
              <a:ext uri="{FF2B5EF4-FFF2-40B4-BE49-F238E27FC236}">
                <a16:creationId xmlns:a16="http://schemas.microsoft.com/office/drawing/2014/main" id="{DA6FB52C-A0E2-F22B-80F0-04D83E65E7DD}"/>
              </a:ext>
            </a:extLst>
          </p:cNvPr>
          <p:cNvSpPr/>
          <p:nvPr/>
        </p:nvSpPr>
        <p:spPr>
          <a:xfrm>
            <a:off x="6811947" y="661808"/>
            <a:ext cx="4398421" cy="1103671"/>
          </a:xfrm>
          <a:prstGeom prst="leftArrow">
            <a:avLst>
              <a:gd name="adj1" fmla="val 68734"/>
              <a:gd name="adj2" fmla="val 50000"/>
            </a:avLst>
          </a:prstGeom>
          <a:solidFill>
            <a:schemeClr val="accent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Search inbox / spam / deleted folders for this subject or this sender to find email</a:t>
            </a:r>
          </a:p>
        </p:txBody>
      </p:sp>
      <p:sp>
        <p:nvSpPr>
          <p:cNvPr id="28" name="Rectangle 27">
            <a:extLst>
              <a:ext uri="{FF2B5EF4-FFF2-40B4-BE49-F238E27FC236}">
                <a16:creationId xmlns:a16="http://schemas.microsoft.com/office/drawing/2014/main" id="{2AF4B0A4-38E2-49DA-A2D6-C7BB73E6EE5A}"/>
              </a:ext>
            </a:extLst>
          </p:cNvPr>
          <p:cNvSpPr/>
          <p:nvPr/>
        </p:nvSpPr>
        <p:spPr>
          <a:xfrm>
            <a:off x="692197" y="725128"/>
            <a:ext cx="6119751" cy="72251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0C0C"/>
              </a:solidFill>
            </a:endParaRPr>
          </a:p>
        </p:txBody>
      </p:sp>
      <p:sp>
        <p:nvSpPr>
          <p:cNvPr id="4" name="Arrow: Left 3">
            <a:extLst>
              <a:ext uri="{FF2B5EF4-FFF2-40B4-BE49-F238E27FC236}">
                <a16:creationId xmlns:a16="http://schemas.microsoft.com/office/drawing/2014/main" id="{9E161D67-F3F0-B688-00F1-21DF3005D406}"/>
              </a:ext>
            </a:extLst>
          </p:cNvPr>
          <p:cNvSpPr/>
          <p:nvPr/>
        </p:nvSpPr>
        <p:spPr>
          <a:xfrm>
            <a:off x="5738607" y="1765479"/>
            <a:ext cx="2058731" cy="437869"/>
          </a:xfrm>
          <a:prstGeom prst="leftArrow">
            <a:avLst>
              <a:gd name="adj1" fmla="val 61249"/>
              <a:gd name="adj2" fmla="val 5000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r>
              <a:rPr lang="en-US" sz="1200" b="1">
                <a:solidFill>
                  <a:schemeClr val="tx1"/>
                </a:solidFill>
                <a:latin typeface="Arial" panose="020B0604020202020204" pitchFamily="34" charset="0"/>
                <a:cs typeface="Arial" panose="020B0604020202020204" pitchFamily="34" charset="0"/>
              </a:rPr>
              <a:t>Cannot share this email</a:t>
            </a:r>
          </a:p>
        </p:txBody>
      </p:sp>
    </p:spTree>
    <p:extLst>
      <p:ext uri="{BB962C8B-B14F-4D97-AF65-F5344CB8AC3E}">
        <p14:creationId xmlns:p14="http://schemas.microsoft.com/office/powerpoint/2010/main" val="2809817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remove"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D03F03-AFF0-F234-B249-372823006489}"/>
              </a:ext>
            </a:extLst>
          </p:cNvPr>
          <p:cNvPicPr>
            <a:picLocks noChangeAspect="1"/>
          </p:cNvPicPr>
          <p:nvPr/>
        </p:nvPicPr>
        <p:blipFill>
          <a:blip r:embed="rId3"/>
          <a:stretch>
            <a:fillRect/>
          </a:stretch>
        </p:blipFill>
        <p:spPr>
          <a:xfrm>
            <a:off x="628311" y="839426"/>
            <a:ext cx="10606470" cy="4253038"/>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43955" y="231928"/>
            <a:ext cx="10590826" cy="509420"/>
          </a:xfrm>
          <a:ln w="28575">
            <a:solidFill>
              <a:schemeClr val="tx1"/>
            </a:solidFill>
          </a:ln>
        </p:spPr>
        <p:txBody>
          <a:bodyPr lIns="91440" tIns="45720" rIns="91440" bIns="45720" anchor="t"/>
          <a:lstStyle/>
          <a:p>
            <a:pPr algn="ctr"/>
            <a:r>
              <a:rPr lang="en-US" sz="2400">
                <a:latin typeface="Arial"/>
                <a:cs typeface="Arial"/>
              </a:rPr>
              <a:t>Overview: The "Action Required" Email</a:t>
            </a:r>
            <a:endParaRPr lang="en-US" sz="2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74" name="Arrow: Left 73">
            <a:extLst>
              <a:ext uri="{FF2B5EF4-FFF2-40B4-BE49-F238E27FC236}">
                <a16:creationId xmlns:a16="http://schemas.microsoft.com/office/drawing/2014/main" id="{C34975BF-72B8-E4ED-7261-AB14E7F1A418}"/>
              </a:ext>
            </a:extLst>
          </p:cNvPr>
          <p:cNvSpPr/>
          <p:nvPr/>
        </p:nvSpPr>
        <p:spPr>
          <a:xfrm rot="628104">
            <a:off x="3128069" y="2422441"/>
            <a:ext cx="2246381" cy="474209"/>
          </a:xfrm>
          <a:prstGeom prst="leftArrow">
            <a:avLst/>
          </a:prstGeom>
          <a:solidFill>
            <a:schemeClr val="accent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US" sz="1600" b="1">
              <a:solidFill>
                <a:schemeClr val="tx1">
                  <a:lumMod val="95000"/>
                  <a:lumOff val="5000"/>
                </a:schemeClr>
              </a:solidFill>
            </a:endParaRPr>
          </a:p>
        </p:txBody>
      </p:sp>
      <p:graphicFrame>
        <p:nvGraphicFramePr>
          <p:cNvPr id="75" name="Diagram 74">
            <a:extLst>
              <a:ext uri="{FF2B5EF4-FFF2-40B4-BE49-F238E27FC236}">
                <a16:creationId xmlns:a16="http://schemas.microsoft.com/office/drawing/2014/main" id="{20DCA4D3-B0CB-3487-55B2-3C07E24C6EEF}"/>
              </a:ext>
            </a:extLst>
          </p:cNvPr>
          <p:cNvGraphicFramePr/>
          <p:nvPr/>
        </p:nvGraphicFramePr>
        <p:xfrm>
          <a:off x="9125189" y="5144502"/>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Rectangle 28">
            <a:extLst>
              <a:ext uri="{FF2B5EF4-FFF2-40B4-BE49-F238E27FC236}">
                <a16:creationId xmlns:a16="http://schemas.microsoft.com/office/drawing/2014/main" id="{773C6DAB-0197-8C47-C112-4CDDCACC418E}"/>
              </a:ext>
            </a:extLst>
          </p:cNvPr>
          <p:cNvSpPr/>
          <p:nvPr/>
        </p:nvSpPr>
        <p:spPr>
          <a:xfrm>
            <a:off x="658555" y="2222312"/>
            <a:ext cx="2445130" cy="28349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0C0C"/>
              </a:solidFill>
            </a:endParaRPr>
          </a:p>
        </p:txBody>
      </p:sp>
      <p:sp>
        <p:nvSpPr>
          <p:cNvPr id="30" name="Rectangle 29">
            <a:extLst>
              <a:ext uri="{FF2B5EF4-FFF2-40B4-BE49-F238E27FC236}">
                <a16:creationId xmlns:a16="http://schemas.microsoft.com/office/drawing/2014/main" id="{40B392CA-D50F-07B8-E950-37F9E0018DEA}"/>
              </a:ext>
            </a:extLst>
          </p:cNvPr>
          <p:cNvSpPr/>
          <p:nvPr/>
        </p:nvSpPr>
        <p:spPr>
          <a:xfrm>
            <a:off x="658555" y="4384848"/>
            <a:ext cx="3350737" cy="35222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0C0C"/>
              </a:solidFill>
            </a:endParaRPr>
          </a:p>
        </p:txBody>
      </p:sp>
      <p:sp>
        <p:nvSpPr>
          <p:cNvPr id="20" name="Arrow: Left 19">
            <a:extLst>
              <a:ext uri="{FF2B5EF4-FFF2-40B4-BE49-F238E27FC236}">
                <a16:creationId xmlns:a16="http://schemas.microsoft.com/office/drawing/2014/main" id="{69785F94-2EBB-C629-C958-69A25E7ACFAF}"/>
              </a:ext>
            </a:extLst>
          </p:cNvPr>
          <p:cNvSpPr/>
          <p:nvPr/>
        </p:nvSpPr>
        <p:spPr>
          <a:xfrm rot="20243578" flipV="1">
            <a:off x="3772144" y="3689348"/>
            <a:ext cx="1849953" cy="474209"/>
          </a:xfrm>
          <a:prstGeom prst="leftArrow">
            <a:avLst/>
          </a:prstGeom>
          <a:solidFill>
            <a:schemeClr val="accent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en-US" sz="1600" b="1">
              <a:solidFill>
                <a:schemeClr val="tx1">
                  <a:lumMod val="95000"/>
                  <a:lumOff val="5000"/>
                </a:schemeClr>
              </a:solidFill>
            </a:endParaRPr>
          </a:p>
        </p:txBody>
      </p:sp>
      <p:sp>
        <p:nvSpPr>
          <p:cNvPr id="19" name="Rectangle: Rounded Corners 18">
            <a:extLst>
              <a:ext uri="{FF2B5EF4-FFF2-40B4-BE49-F238E27FC236}">
                <a16:creationId xmlns:a16="http://schemas.microsoft.com/office/drawing/2014/main" id="{7022ACEB-2701-D265-C271-2094657DAB56}"/>
              </a:ext>
            </a:extLst>
          </p:cNvPr>
          <p:cNvSpPr/>
          <p:nvPr/>
        </p:nvSpPr>
        <p:spPr>
          <a:xfrm>
            <a:off x="4717988" y="2505803"/>
            <a:ext cx="2088856" cy="1377663"/>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solidFill>
                <a:latin typeface="Arial"/>
                <a:cs typeface="Arial"/>
              </a:rPr>
              <a:t>All Users </a:t>
            </a:r>
            <a:r>
              <a:rPr lang="en-US" b="1" i="1" u="sng">
                <a:solidFill>
                  <a:schemeClr val="tx1"/>
                </a:solidFill>
                <a:latin typeface="Arial"/>
                <a:cs typeface="Arial"/>
              </a:rPr>
              <a:t>Must</a:t>
            </a:r>
            <a:r>
              <a:rPr lang="en-US" b="1">
                <a:solidFill>
                  <a:schemeClr val="tx1"/>
                </a:solidFill>
                <a:latin typeface="Arial"/>
                <a:cs typeface="Arial"/>
              </a:rPr>
              <a:t> Complete </a:t>
            </a:r>
          </a:p>
          <a:p>
            <a:pPr algn="ctr"/>
            <a:r>
              <a:rPr lang="en-US" b="1">
                <a:solidFill>
                  <a:schemeClr val="tx1"/>
                </a:solidFill>
                <a:latin typeface="Arial"/>
                <a:cs typeface="Arial"/>
              </a:rPr>
              <a:t>Step 2</a:t>
            </a:r>
          </a:p>
        </p:txBody>
      </p:sp>
    </p:spTree>
    <p:extLst>
      <p:ext uri="{BB962C8B-B14F-4D97-AF65-F5344CB8AC3E}">
        <p14:creationId xmlns:p14="http://schemas.microsoft.com/office/powerpoint/2010/main" val="29577479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43955" y="231928"/>
            <a:ext cx="10590826" cy="509420"/>
          </a:xfrm>
          <a:ln w="28575">
            <a:solidFill>
              <a:schemeClr val="tx1"/>
            </a:solidFill>
          </a:ln>
        </p:spPr>
        <p:txBody>
          <a:bodyPr lIns="91440" tIns="45720" rIns="91440" bIns="45720" anchor="t"/>
          <a:lstStyle/>
          <a:p>
            <a:pPr algn="ctr"/>
            <a:r>
              <a:rPr lang="en-US" sz="2400">
                <a:latin typeface="Arial"/>
                <a:cs typeface="Arial"/>
              </a:rPr>
              <a:t>Importance of The "Action Required" Email</a:t>
            </a:r>
            <a:endParaRPr lang="en-US" sz="2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6" name="Picture 5">
            <a:extLst>
              <a:ext uri="{FF2B5EF4-FFF2-40B4-BE49-F238E27FC236}">
                <a16:creationId xmlns:a16="http://schemas.microsoft.com/office/drawing/2014/main" id="{9F4AC0F3-4A0A-72C2-911D-E6F2886FD4BF}"/>
              </a:ext>
            </a:extLst>
          </p:cNvPr>
          <p:cNvPicPr>
            <a:picLocks noChangeAspect="1"/>
          </p:cNvPicPr>
          <p:nvPr/>
        </p:nvPicPr>
        <p:blipFill>
          <a:blip r:embed="rId3"/>
          <a:stretch>
            <a:fillRect/>
          </a:stretch>
        </p:blipFill>
        <p:spPr>
          <a:xfrm>
            <a:off x="643955" y="1074863"/>
            <a:ext cx="10672851" cy="2083204"/>
          </a:xfrm>
          <a:prstGeom prst="rect">
            <a:avLst/>
          </a:prstGeom>
          <a:ln>
            <a:solidFill>
              <a:schemeClr val="tx1"/>
            </a:solidFill>
          </a:ln>
        </p:spPr>
      </p:pic>
      <p:sp>
        <p:nvSpPr>
          <p:cNvPr id="7" name="Arrow: Left 6">
            <a:extLst>
              <a:ext uri="{FF2B5EF4-FFF2-40B4-BE49-F238E27FC236}">
                <a16:creationId xmlns:a16="http://schemas.microsoft.com/office/drawing/2014/main" id="{CA65465A-1D48-98FF-9097-96464C51EAD2}"/>
              </a:ext>
            </a:extLst>
          </p:cNvPr>
          <p:cNvSpPr/>
          <p:nvPr/>
        </p:nvSpPr>
        <p:spPr>
          <a:xfrm flipH="1">
            <a:off x="4547061" y="1656801"/>
            <a:ext cx="2343903" cy="619523"/>
          </a:xfrm>
          <a:prstGeom prst="leftArrow">
            <a:avLst>
              <a:gd name="adj1" fmla="val 61249"/>
              <a:gd name="adj2" fmla="val 5000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r>
              <a:rPr lang="en-US" sz="1200" b="1">
                <a:solidFill>
                  <a:schemeClr val="tx1"/>
                </a:solidFill>
                <a:latin typeface="Arial" panose="020B0604020202020204" pitchFamily="34" charset="0"/>
                <a:cs typeface="Arial" panose="020B0604020202020204" pitchFamily="34" charset="0"/>
              </a:rPr>
              <a:t>Cannot share this link</a:t>
            </a:r>
          </a:p>
        </p:txBody>
      </p:sp>
      <p:sp>
        <p:nvSpPr>
          <p:cNvPr id="10" name="Rectangle 9">
            <a:extLst>
              <a:ext uri="{FF2B5EF4-FFF2-40B4-BE49-F238E27FC236}">
                <a16:creationId xmlns:a16="http://schemas.microsoft.com/office/drawing/2014/main" id="{7C2CC13D-66C6-95C1-B9B7-8ED8DC79FD28}"/>
              </a:ext>
            </a:extLst>
          </p:cNvPr>
          <p:cNvSpPr/>
          <p:nvPr/>
        </p:nvSpPr>
        <p:spPr>
          <a:xfrm>
            <a:off x="7023680" y="1805071"/>
            <a:ext cx="4293125" cy="3229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3" name="Arrow: Left 12">
            <a:extLst>
              <a:ext uri="{FF2B5EF4-FFF2-40B4-BE49-F238E27FC236}">
                <a16:creationId xmlns:a16="http://schemas.microsoft.com/office/drawing/2014/main" id="{58284CFD-FCBF-F2E9-C3E5-6FBEC62151B4}"/>
              </a:ext>
            </a:extLst>
          </p:cNvPr>
          <p:cNvSpPr/>
          <p:nvPr/>
        </p:nvSpPr>
        <p:spPr>
          <a:xfrm rot="12702509" flipH="1">
            <a:off x="5289714" y="3358572"/>
            <a:ext cx="2343903" cy="739548"/>
          </a:xfrm>
          <a:prstGeom prst="leftArrow">
            <a:avLst>
              <a:gd name="adj1" fmla="val 61249"/>
              <a:gd name="adj2" fmla="val 50000"/>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sz="1200" b="1">
              <a:solidFill>
                <a:schemeClr val="tx1"/>
              </a:solidFill>
              <a:latin typeface="Arial" panose="020B0604020202020204" pitchFamily="34" charset="0"/>
              <a:cs typeface="Arial" panose="020B0604020202020204" pitchFamily="34" charset="0"/>
            </a:endParaRPr>
          </a:p>
        </p:txBody>
      </p:sp>
      <p:sp>
        <p:nvSpPr>
          <p:cNvPr id="12" name="Octagon 11">
            <a:extLst>
              <a:ext uri="{FF2B5EF4-FFF2-40B4-BE49-F238E27FC236}">
                <a16:creationId xmlns:a16="http://schemas.microsoft.com/office/drawing/2014/main" id="{92A56E52-648C-0490-8CAF-530BA05F3522}"/>
              </a:ext>
            </a:extLst>
          </p:cNvPr>
          <p:cNvSpPr/>
          <p:nvPr/>
        </p:nvSpPr>
        <p:spPr>
          <a:xfrm>
            <a:off x="6753945" y="2276324"/>
            <a:ext cx="4917309" cy="4216074"/>
          </a:xfrm>
          <a:prstGeom prst="octagon">
            <a:avLst/>
          </a:prstGeom>
          <a:solidFill>
            <a:schemeClr val="bg2"/>
          </a:solidFill>
          <a:ln w="76200">
            <a:solidFill>
              <a:schemeClr val="tx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8000">
                <a:solidFill>
                  <a:schemeClr val="tx1"/>
                </a:solidFill>
                <a:latin typeface="Arial"/>
                <a:cs typeface="Arial"/>
              </a:rPr>
              <a:t>STOP!</a:t>
            </a:r>
            <a:br>
              <a:rPr lang="en-US" sz="8000">
                <a:latin typeface="Arial" panose="020B0604020202020204" pitchFamily="34" charset="0"/>
                <a:cs typeface="Arial" panose="020B0604020202020204" pitchFamily="34" charset="0"/>
              </a:rPr>
            </a:br>
            <a:r>
              <a:rPr lang="en-US" sz="3600">
                <a:solidFill>
                  <a:schemeClr val="tx1"/>
                </a:solidFill>
                <a:latin typeface="Arial"/>
                <a:cs typeface="Arial"/>
              </a:rPr>
              <a:t> </a:t>
            </a:r>
            <a:r>
              <a:rPr lang="en-US" sz="2400" b="1">
                <a:solidFill>
                  <a:schemeClr val="tx1"/>
                </a:solidFill>
                <a:latin typeface="Arial"/>
                <a:cs typeface="Arial"/>
              </a:rPr>
              <a:t>Without this personal registration link sent to </a:t>
            </a:r>
            <a:r>
              <a:rPr lang="en-US" sz="2400" b="1" i="1" u="sng">
                <a:solidFill>
                  <a:schemeClr val="tx1"/>
                </a:solidFill>
                <a:latin typeface="Arial"/>
                <a:cs typeface="Arial"/>
              </a:rPr>
              <a:t>YOUR</a:t>
            </a:r>
            <a:r>
              <a:rPr lang="en-US" sz="2400" b="1">
                <a:solidFill>
                  <a:schemeClr val="tx1"/>
                </a:solidFill>
                <a:latin typeface="Arial"/>
                <a:cs typeface="Arial"/>
              </a:rPr>
              <a:t> email, </a:t>
            </a:r>
            <a:endParaRPr lang="en-US" sz="2400">
              <a:solidFill>
                <a:schemeClr val="tx1"/>
              </a:solidFill>
              <a:ea typeface="+mn-lt"/>
              <a:cs typeface="+mn-lt"/>
            </a:endParaRPr>
          </a:p>
          <a:p>
            <a:pPr algn="ctr"/>
            <a:r>
              <a:rPr lang="en-US" sz="2400" b="1">
                <a:solidFill>
                  <a:schemeClr val="tx1"/>
                </a:solidFill>
                <a:latin typeface="Arial"/>
                <a:cs typeface="Arial"/>
              </a:rPr>
              <a:t>you </a:t>
            </a:r>
            <a:r>
              <a:rPr lang="en-US" sz="2400" b="1" i="1" u="sng">
                <a:solidFill>
                  <a:schemeClr val="tx1"/>
                </a:solidFill>
                <a:latin typeface="Arial"/>
                <a:cs typeface="Arial"/>
              </a:rPr>
              <a:t>CANNOT</a:t>
            </a:r>
            <a:r>
              <a:rPr lang="en-US" sz="2400" b="1" i="1">
                <a:solidFill>
                  <a:schemeClr val="tx1"/>
                </a:solidFill>
                <a:latin typeface="Arial"/>
                <a:cs typeface="Arial"/>
              </a:rPr>
              <a:t> </a:t>
            </a:r>
            <a:r>
              <a:rPr lang="en-US" sz="2400" b="1">
                <a:solidFill>
                  <a:schemeClr val="tx1"/>
                </a:solidFill>
                <a:latin typeface="Arial"/>
                <a:cs typeface="Arial"/>
              </a:rPr>
              <a:t>set up a WBSCM account.</a:t>
            </a:r>
            <a:endParaRPr lang="en-US" sz="2400">
              <a:solidFill>
                <a:schemeClr val="tx1"/>
              </a:solidFill>
            </a:endParaRPr>
          </a:p>
        </p:txBody>
      </p:sp>
    </p:spTree>
    <p:extLst>
      <p:ext uri="{BB962C8B-B14F-4D97-AF65-F5344CB8AC3E}">
        <p14:creationId xmlns:p14="http://schemas.microsoft.com/office/powerpoint/2010/main" val="3937245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 fill="remove"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066E5-B95E-4737-A30A-F2C3B2F13BBD}"/>
              </a:ext>
            </a:extLst>
          </p:cNvPr>
          <p:cNvSpPr>
            <a:spLocks noGrp="1"/>
          </p:cNvSpPr>
          <p:nvPr>
            <p:ph type="sldNum" sz="quarter" idx="10"/>
          </p:nvPr>
        </p:nvSpPr>
        <p:spPr/>
        <p:txBody>
          <a:bodyPr/>
          <a:lstStyle/>
          <a:p>
            <a:fld id="{4179449E-6FBB-2343-B3AE-D1EFA46A6E77}" type="slidenum">
              <a:rPr lang="en-US" smtClean="0"/>
              <a:pPr/>
              <a:t>14</a:t>
            </a:fld>
            <a:endParaRPr lang="en-US"/>
          </a:p>
        </p:txBody>
      </p:sp>
      <p:sp>
        <p:nvSpPr>
          <p:cNvPr id="14" name="Text Placeholder 3">
            <a:extLst>
              <a:ext uri="{FF2B5EF4-FFF2-40B4-BE49-F238E27FC236}">
                <a16:creationId xmlns:a16="http://schemas.microsoft.com/office/drawing/2014/main" id="{2C7EA9ED-3BA5-6341-A6E1-EA754EF0F87A}"/>
              </a:ext>
            </a:extLst>
          </p:cNvPr>
          <p:cNvSpPr txBox="1">
            <a:spLocks/>
          </p:cNvSpPr>
          <p:nvPr/>
        </p:nvSpPr>
        <p:spPr>
          <a:xfrm>
            <a:off x="874029" y="578060"/>
            <a:ext cx="10536291" cy="5331001"/>
          </a:xfrm>
          <a:prstGeom prst="rect">
            <a:avLst/>
          </a:prstGeom>
          <a:ln w="28575">
            <a:solidFill>
              <a:schemeClr val="tx1"/>
            </a:solidFill>
          </a:ln>
        </p:spPr>
        <p:txBody>
          <a:bodyPr lIns="91440" tIns="45720" rIns="91440" bIns="45720" anchor="t"/>
          <a:lstStyle>
            <a:lvl1pPr marL="0" indent="0" algn="ctr" defTabSz="1097280" rtl="0" eaLnBrk="1" latinLnBrk="0" hangingPunct="1">
              <a:lnSpc>
                <a:spcPct val="90000"/>
              </a:lnSpc>
              <a:spcBef>
                <a:spcPts val="1200"/>
              </a:spcBef>
              <a:buFont typeface="Arial" panose="020B0604020202020204" pitchFamily="34" charset="0"/>
              <a:buNone/>
              <a:defRPr sz="13800" b="1" kern="1200">
                <a:solidFill>
                  <a:schemeClr val="bg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ts val="0"/>
              </a:spcBef>
            </a:pPr>
            <a:r>
              <a:rPr lang="en-US" sz="4000" b="0">
                <a:solidFill>
                  <a:schemeClr val="tx1"/>
                </a:solidFill>
                <a:latin typeface="Arial"/>
                <a:cs typeface="Arial"/>
              </a:rPr>
              <a:t>If you have an existing </a:t>
            </a:r>
            <a:r>
              <a:rPr lang="en-US" sz="4000" b="0" err="1">
                <a:solidFill>
                  <a:schemeClr val="tx1"/>
                </a:solidFill>
                <a:latin typeface="Arial"/>
                <a:cs typeface="Arial"/>
              </a:rPr>
              <a:t>eAuth</a:t>
            </a:r>
            <a:r>
              <a:rPr lang="en-US" sz="4000" b="0">
                <a:solidFill>
                  <a:schemeClr val="tx1"/>
                </a:solidFill>
                <a:latin typeface="Arial"/>
                <a:cs typeface="Arial"/>
              </a:rPr>
              <a:t> ID associated with your </a:t>
            </a:r>
            <a:r>
              <a:rPr lang="en-US" sz="4000" i="1" u="sng">
                <a:solidFill>
                  <a:schemeClr val="tx1"/>
                </a:solidFill>
                <a:latin typeface="Arial"/>
                <a:cs typeface="Arial"/>
              </a:rPr>
              <a:t>current</a:t>
            </a:r>
            <a:r>
              <a:rPr lang="en-US" sz="4000">
                <a:solidFill>
                  <a:schemeClr val="tx1"/>
                </a:solidFill>
                <a:latin typeface="Arial"/>
                <a:cs typeface="Arial"/>
              </a:rPr>
              <a:t> </a:t>
            </a:r>
            <a:r>
              <a:rPr lang="en-US" sz="4000" b="0">
                <a:solidFill>
                  <a:schemeClr val="tx1"/>
                </a:solidFill>
                <a:latin typeface="Arial"/>
                <a:cs typeface="Arial"/>
              </a:rPr>
              <a:t>business email address </a:t>
            </a:r>
            <a:br>
              <a:rPr lang="en-US" sz="4000" b="0">
                <a:latin typeface="Arial"/>
                <a:cs typeface="Arial"/>
              </a:rPr>
            </a:br>
            <a:r>
              <a:rPr lang="en-US" sz="800" b="0">
                <a:solidFill>
                  <a:schemeClr val="tx1"/>
                </a:solidFill>
                <a:latin typeface="Arial"/>
                <a:cs typeface="Arial"/>
              </a:rPr>
              <a:t> </a:t>
            </a:r>
          </a:p>
          <a:p>
            <a:pPr>
              <a:spcBef>
                <a:spcPts val="1300"/>
              </a:spcBef>
            </a:pPr>
            <a:r>
              <a:rPr lang="en-US" sz="2800" b="0">
                <a:solidFill>
                  <a:schemeClr val="tx1"/>
                </a:solidFill>
                <a:latin typeface="Arial"/>
                <a:cs typeface="Arial"/>
              </a:rPr>
              <a:t>(e.g. FFAVORS for DoD Fresh, USDA Mobile FBG, etc.):</a:t>
            </a:r>
            <a:br>
              <a:rPr lang="en-US" sz="3600" b="0">
                <a:latin typeface="Arial"/>
                <a:cs typeface="Arial"/>
              </a:rPr>
            </a:br>
            <a:endParaRPr lang="en-US" sz="4000">
              <a:solidFill>
                <a:srgbClr val="000000"/>
              </a:solidFill>
            </a:endParaRPr>
          </a:p>
          <a:p>
            <a:pPr marL="571500" indent="-571500" algn="l">
              <a:lnSpc>
                <a:spcPct val="150000"/>
              </a:lnSpc>
              <a:spcAft>
                <a:spcPts val="1200"/>
              </a:spcAft>
              <a:buChar char="•"/>
            </a:pPr>
            <a:r>
              <a:rPr lang="en-US" sz="4000">
                <a:solidFill>
                  <a:srgbClr val="000000"/>
                </a:solidFill>
                <a:latin typeface="Arial"/>
                <a:cs typeface="Arial"/>
              </a:rPr>
              <a:t>Skip </a:t>
            </a:r>
            <a:r>
              <a:rPr lang="en-US" sz="4000" b="0">
                <a:solidFill>
                  <a:srgbClr val="000000"/>
                </a:solidFill>
                <a:latin typeface="Arial"/>
                <a:cs typeface="Arial"/>
              </a:rPr>
              <a:t>Step 1: Create </a:t>
            </a:r>
            <a:r>
              <a:rPr lang="en-US" sz="4000" b="0" err="1">
                <a:solidFill>
                  <a:srgbClr val="000000"/>
                </a:solidFill>
                <a:latin typeface="Arial"/>
                <a:cs typeface="Arial"/>
              </a:rPr>
              <a:t>eAuth</a:t>
            </a:r>
            <a:r>
              <a:rPr lang="en-US" sz="4000" b="0">
                <a:solidFill>
                  <a:srgbClr val="000000"/>
                </a:solidFill>
                <a:latin typeface="Arial"/>
                <a:cs typeface="Arial"/>
              </a:rPr>
              <a:t> ID</a:t>
            </a:r>
            <a:endParaRPr lang="en-US" sz="4000">
              <a:solidFill>
                <a:srgbClr val="000000"/>
              </a:solidFill>
            </a:endParaRPr>
          </a:p>
          <a:p>
            <a:pPr marL="571500" indent="-571500" algn="l">
              <a:lnSpc>
                <a:spcPct val="100000"/>
              </a:lnSpc>
              <a:buChar char="•"/>
            </a:pPr>
            <a:r>
              <a:rPr lang="en-US" sz="4000">
                <a:solidFill>
                  <a:srgbClr val="000000"/>
                </a:solidFill>
                <a:latin typeface="Arial"/>
                <a:cs typeface="Arial"/>
              </a:rPr>
              <a:t>Start at</a:t>
            </a:r>
            <a:r>
              <a:rPr lang="en-US" sz="4000" b="0">
                <a:solidFill>
                  <a:srgbClr val="000000"/>
                </a:solidFill>
                <a:latin typeface="Arial"/>
                <a:cs typeface="Arial"/>
              </a:rPr>
              <a:t> Step 2 on Slide 23 </a:t>
            </a:r>
            <a:br>
              <a:rPr lang="en-US" sz="4000" b="0">
                <a:latin typeface="Arial"/>
                <a:cs typeface="Arial"/>
              </a:rPr>
            </a:br>
            <a:r>
              <a:rPr lang="en-US" sz="4000" b="0">
                <a:solidFill>
                  <a:srgbClr val="000000"/>
                </a:solidFill>
                <a:latin typeface="Arial"/>
                <a:cs typeface="Arial"/>
              </a:rPr>
              <a:t>(Register WBSCM Account)</a:t>
            </a:r>
            <a:r>
              <a:rPr lang="en-US" sz="3900" b="0">
                <a:solidFill>
                  <a:srgbClr val="000000"/>
                </a:solidFill>
                <a:latin typeface="Arial"/>
                <a:cs typeface="Arial"/>
              </a:rPr>
              <a:t> </a:t>
            </a:r>
            <a:endParaRPr lang="en-US" sz="4000">
              <a:solidFill>
                <a:srgbClr val="000000"/>
              </a:solidFill>
            </a:endParaRPr>
          </a:p>
        </p:txBody>
      </p:sp>
      <p:sp>
        <p:nvSpPr>
          <p:cNvPr id="10" name="Rectangle 9">
            <a:extLst>
              <a:ext uri="{FF2B5EF4-FFF2-40B4-BE49-F238E27FC236}">
                <a16:creationId xmlns:a16="http://schemas.microsoft.com/office/drawing/2014/main" id="{A8F1AC77-E30B-1B47-917F-D9A21E2E5698}"/>
              </a:ext>
            </a:extLst>
          </p:cNvPr>
          <p:cNvSpPr/>
          <p:nvPr/>
        </p:nvSpPr>
        <p:spPr>
          <a:xfrm>
            <a:off x="0" y="6223620"/>
            <a:ext cx="11809965" cy="582168"/>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1" name="Rectangle 10">
            <a:extLst>
              <a:ext uri="{FF2B5EF4-FFF2-40B4-BE49-F238E27FC236}">
                <a16:creationId xmlns:a16="http://schemas.microsoft.com/office/drawing/2014/main" id="{701A9341-CEA0-6043-8F69-BC7D9090AC04}"/>
              </a:ext>
            </a:extLst>
          </p:cNvPr>
          <p:cNvSpPr/>
          <p:nvPr/>
        </p:nvSpPr>
        <p:spPr>
          <a:xfrm>
            <a:off x="187701" y="6057486"/>
            <a:ext cx="12010224" cy="293046"/>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2" name="Rectangle 17">
            <a:extLst>
              <a:ext uri="{FF2B5EF4-FFF2-40B4-BE49-F238E27FC236}">
                <a16:creationId xmlns:a16="http://schemas.microsoft.com/office/drawing/2014/main" id="{AC9A2BEB-2C87-CF45-A9F9-5A1D67FB6E4C}"/>
              </a:ext>
            </a:extLst>
          </p:cNvPr>
          <p:cNvSpPr/>
          <p:nvPr/>
        </p:nvSpPr>
        <p:spPr>
          <a:xfrm rot="10800000">
            <a:off x="4463907" y="6220533"/>
            <a:ext cx="7728093" cy="508524"/>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Tree>
    <p:extLst>
      <p:ext uri="{BB962C8B-B14F-4D97-AF65-F5344CB8AC3E}">
        <p14:creationId xmlns:p14="http://schemas.microsoft.com/office/powerpoint/2010/main" val="160700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066E5-B95E-4737-A30A-F2C3B2F13BBD}"/>
              </a:ext>
            </a:extLst>
          </p:cNvPr>
          <p:cNvSpPr>
            <a:spLocks noGrp="1"/>
          </p:cNvSpPr>
          <p:nvPr>
            <p:ph type="sldNum" sz="quarter" idx="10"/>
          </p:nvPr>
        </p:nvSpPr>
        <p:spPr/>
        <p:txBody>
          <a:bodyPr/>
          <a:lstStyle/>
          <a:p>
            <a:fld id="{4179449E-6FBB-2343-B3AE-D1EFA46A6E77}" type="slidenum">
              <a:rPr lang="en-US" smtClean="0"/>
              <a:pPr/>
              <a:t>15</a:t>
            </a:fld>
            <a:endParaRPr lang="en-US"/>
          </a:p>
        </p:txBody>
      </p:sp>
      <p:sp>
        <p:nvSpPr>
          <p:cNvPr id="14" name="Text Placeholder 3">
            <a:extLst>
              <a:ext uri="{FF2B5EF4-FFF2-40B4-BE49-F238E27FC236}">
                <a16:creationId xmlns:a16="http://schemas.microsoft.com/office/drawing/2014/main" id="{2C7EA9ED-3BA5-6341-A6E1-EA754EF0F87A}"/>
              </a:ext>
            </a:extLst>
          </p:cNvPr>
          <p:cNvSpPr txBox="1">
            <a:spLocks/>
          </p:cNvSpPr>
          <p:nvPr/>
        </p:nvSpPr>
        <p:spPr>
          <a:xfrm>
            <a:off x="833389" y="1116540"/>
            <a:ext cx="10550590" cy="4389559"/>
          </a:xfrm>
          <a:prstGeom prst="rect">
            <a:avLst/>
          </a:prstGeom>
          <a:ln w="28575">
            <a:solidFill>
              <a:schemeClr val="tx1"/>
            </a:solidFill>
          </a:ln>
        </p:spPr>
        <p:txBody>
          <a:bodyPr lIns="91440" tIns="45720" rIns="91440" bIns="45720" anchor="t"/>
          <a:lstStyle>
            <a:lvl1pPr marL="0" indent="0" algn="ctr" defTabSz="1097280" rtl="0" eaLnBrk="1" latinLnBrk="0" hangingPunct="1">
              <a:lnSpc>
                <a:spcPct val="90000"/>
              </a:lnSpc>
              <a:spcBef>
                <a:spcPts val="1200"/>
              </a:spcBef>
              <a:buFont typeface="Arial" panose="020B0604020202020204" pitchFamily="34" charset="0"/>
              <a:buNone/>
              <a:defRPr sz="13800" b="1" kern="1200">
                <a:solidFill>
                  <a:schemeClr val="bg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spcBef>
                <a:spcPts val="0"/>
              </a:spcBef>
            </a:pPr>
            <a:r>
              <a:rPr lang="en-US" sz="5400">
                <a:solidFill>
                  <a:schemeClr val="tx1"/>
                </a:solidFill>
                <a:latin typeface="Arial"/>
                <a:cs typeface="Arial"/>
              </a:rPr>
              <a:t>Step 1</a:t>
            </a:r>
            <a:br>
              <a:rPr lang="en-US" sz="5400">
                <a:latin typeface="Arial"/>
                <a:cs typeface="Arial"/>
              </a:rPr>
            </a:br>
            <a:br>
              <a:rPr lang="en-US" sz="5400">
                <a:latin typeface="Arial"/>
                <a:cs typeface="Arial"/>
              </a:rPr>
            </a:br>
            <a:r>
              <a:rPr lang="en-US" sz="5400">
                <a:solidFill>
                  <a:schemeClr val="tx1"/>
                </a:solidFill>
                <a:latin typeface="Arial"/>
                <a:cs typeface="Arial"/>
              </a:rPr>
              <a:t>Open “Action Required” Email.</a:t>
            </a:r>
            <a:br>
              <a:rPr lang="en-US" sz="5400">
                <a:solidFill>
                  <a:schemeClr val="tx1"/>
                </a:solidFill>
                <a:latin typeface="Arial"/>
                <a:cs typeface="Arial"/>
              </a:rPr>
            </a:br>
            <a:endParaRPr lang="en-US" sz="5400">
              <a:solidFill>
                <a:schemeClr val="tx1"/>
              </a:solidFill>
              <a:latin typeface="Arial"/>
              <a:cs typeface="Arial"/>
            </a:endParaRPr>
          </a:p>
          <a:p>
            <a:pPr>
              <a:spcBef>
                <a:spcPts val="0"/>
              </a:spcBef>
            </a:pPr>
            <a:r>
              <a:rPr lang="en-US" sz="3200">
                <a:solidFill>
                  <a:schemeClr val="tx1"/>
                </a:solidFill>
                <a:latin typeface="Arial"/>
                <a:cs typeface="Arial"/>
              </a:rPr>
              <a:t>(This process </a:t>
            </a:r>
            <a:r>
              <a:rPr lang="en-US" sz="3200" i="1" u="sng">
                <a:solidFill>
                  <a:schemeClr val="tx1"/>
                </a:solidFill>
                <a:latin typeface="Arial"/>
                <a:cs typeface="Arial"/>
              </a:rPr>
              <a:t>will not </a:t>
            </a:r>
            <a:r>
              <a:rPr lang="en-US" sz="3200">
                <a:solidFill>
                  <a:schemeClr val="tx1"/>
                </a:solidFill>
                <a:latin typeface="Arial"/>
                <a:cs typeface="Arial"/>
              </a:rPr>
              <a:t>work without this email!)</a:t>
            </a:r>
            <a:endParaRPr lang="en-US" sz="3200">
              <a:solidFill>
                <a:schemeClr val="tx1"/>
              </a:solidFill>
            </a:endParaRPr>
          </a:p>
        </p:txBody>
      </p:sp>
      <p:sp>
        <p:nvSpPr>
          <p:cNvPr id="10" name="Rectangle 9">
            <a:extLst>
              <a:ext uri="{FF2B5EF4-FFF2-40B4-BE49-F238E27FC236}">
                <a16:creationId xmlns:a16="http://schemas.microsoft.com/office/drawing/2014/main" id="{A8F1AC77-E30B-1B47-917F-D9A21E2E5698}"/>
              </a:ext>
            </a:extLst>
          </p:cNvPr>
          <p:cNvSpPr/>
          <p:nvPr/>
        </p:nvSpPr>
        <p:spPr>
          <a:xfrm>
            <a:off x="0" y="6223620"/>
            <a:ext cx="11809965" cy="582168"/>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1" name="Rectangle 10">
            <a:extLst>
              <a:ext uri="{FF2B5EF4-FFF2-40B4-BE49-F238E27FC236}">
                <a16:creationId xmlns:a16="http://schemas.microsoft.com/office/drawing/2014/main" id="{701A9341-CEA0-6043-8F69-BC7D9090AC04}"/>
              </a:ext>
            </a:extLst>
          </p:cNvPr>
          <p:cNvSpPr/>
          <p:nvPr/>
        </p:nvSpPr>
        <p:spPr>
          <a:xfrm>
            <a:off x="187701" y="6057486"/>
            <a:ext cx="12010224" cy="293046"/>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2" name="Rectangle 17">
            <a:extLst>
              <a:ext uri="{FF2B5EF4-FFF2-40B4-BE49-F238E27FC236}">
                <a16:creationId xmlns:a16="http://schemas.microsoft.com/office/drawing/2014/main" id="{AC9A2BEB-2C87-CF45-A9F9-5A1D67FB6E4C}"/>
              </a:ext>
            </a:extLst>
          </p:cNvPr>
          <p:cNvSpPr/>
          <p:nvPr/>
        </p:nvSpPr>
        <p:spPr>
          <a:xfrm rot="10800000">
            <a:off x="4463907" y="6220533"/>
            <a:ext cx="7728093" cy="508524"/>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Tree>
    <p:extLst>
      <p:ext uri="{BB962C8B-B14F-4D97-AF65-F5344CB8AC3E}">
        <p14:creationId xmlns:p14="http://schemas.microsoft.com/office/powerpoint/2010/main" val="129603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lIns="91440" tIns="45720" rIns="91440" bIns="45720" anchor="t"/>
          <a:lstStyle/>
          <a:p>
            <a:pPr algn="ctr"/>
            <a:r>
              <a:rPr lang="en-US" sz="2400">
                <a:latin typeface="Arial"/>
                <a:cs typeface="Arial"/>
              </a:rPr>
              <a:t>Step 1- Create </a:t>
            </a:r>
            <a:r>
              <a:rPr lang="en-US" sz="2400" err="1">
                <a:latin typeface="Arial"/>
                <a:cs typeface="Arial"/>
              </a:rPr>
              <a:t>eAuth</a:t>
            </a:r>
            <a:r>
              <a:rPr lang="en-US" sz="2400">
                <a:latin typeface="Arial"/>
                <a:cs typeface="Arial"/>
              </a:rPr>
              <a:t> ID</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65" name="Diagram 64">
            <a:extLst>
              <a:ext uri="{FF2B5EF4-FFF2-40B4-BE49-F238E27FC236}">
                <a16:creationId xmlns:a16="http://schemas.microsoft.com/office/drawing/2014/main" id="{B5D728BC-6F04-6CA5-B60E-691A8023D16E}"/>
              </a:ext>
            </a:extLst>
          </p:cNvPr>
          <p:cNvGraphicFramePr/>
          <p:nvPr>
            <p:extLst>
              <p:ext uri="{D42A27DB-BD31-4B8C-83A1-F6EECF244321}">
                <p14:modId xmlns:p14="http://schemas.microsoft.com/office/powerpoint/2010/main" val="2469997023"/>
              </p:ext>
            </p:extLst>
          </p:nvPr>
        </p:nvGraphicFramePr>
        <p:xfrm>
          <a:off x="9110316" y="5132355"/>
          <a:ext cx="2965143" cy="145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5" descr="A screenshot of a computer&#10;&#10;Description automatically generated">
            <a:extLst>
              <a:ext uri="{FF2B5EF4-FFF2-40B4-BE49-F238E27FC236}">
                <a16:creationId xmlns:a16="http://schemas.microsoft.com/office/drawing/2014/main" id="{FDDD974F-A132-29BA-9FEC-954E2B9ADEBE}"/>
              </a:ext>
            </a:extLst>
          </p:cNvPr>
          <p:cNvPicPr>
            <a:picLocks noChangeAspect="1"/>
          </p:cNvPicPr>
          <p:nvPr/>
        </p:nvPicPr>
        <p:blipFill rotWithShape="1">
          <a:blip r:embed="rId8"/>
          <a:srcRect l="400" t="-1" r="57054" b="42035"/>
          <a:stretch/>
        </p:blipFill>
        <p:spPr>
          <a:xfrm>
            <a:off x="822681" y="1220439"/>
            <a:ext cx="8278866" cy="2129430"/>
          </a:xfrm>
          <a:prstGeom prst="rect">
            <a:avLst/>
          </a:prstGeom>
          <a:ln w="9525">
            <a:solidFill>
              <a:schemeClr val="tx1"/>
            </a:solidFill>
          </a:ln>
        </p:spPr>
      </p:pic>
      <p:sp>
        <p:nvSpPr>
          <p:cNvPr id="17" name="Rectangle 16">
            <a:extLst>
              <a:ext uri="{FF2B5EF4-FFF2-40B4-BE49-F238E27FC236}">
                <a16:creationId xmlns:a16="http://schemas.microsoft.com/office/drawing/2014/main" id="{FBD584ED-61D2-CEE3-6EDB-CF9DA5821DB8}"/>
              </a:ext>
            </a:extLst>
          </p:cNvPr>
          <p:cNvSpPr/>
          <p:nvPr/>
        </p:nvSpPr>
        <p:spPr>
          <a:xfrm>
            <a:off x="822681" y="1771972"/>
            <a:ext cx="2579942" cy="3387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24" name="Rectangle 23">
            <a:extLst>
              <a:ext uri="{FF2B5EF4-FFF2-40B4-BE49-F238E27FC236}">
                <a16:creationId xmlns:a16="http://schemas.microsoft.com/office/drawing/2014/main" id="{DD0D3FC0-8032-DA2C-8067-E9484648B71C}"/>
              </a:ext>
            </a:extLst>
          </p:cNvPr>
          <p:cNvSpPr/>
          <p:nvPr/>
        </p:nvSpPr>
        <p:spPr>
          <a:xfrm>
            <a:off x="4247231" y="2576573"/>
            <a:ext cx="2443716" cy="3229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6" name="Arrow: Left 15">
            <a:extLst>
              <a:ext uri="{FF2B5EF4-FFF2-40B4-BE49-F238E27FC236}">
                <a16:creationId xmlns:a16="http://schemas.microsoft.com/office/drawing/2014/main" id="{6682E0C1-05A7-316A-42DF-9B15348FCC6C}"/>
              </a:ext>
            </a:extLst>
          </p:cNvPr>
          <p:cNvSpPr/>
          <p:nvPr/>
        </p:nvSpPr>
        <p:spPr>
          <a:xfrm>
            <a:off x="6798198" y="1883243"/>
            <a:ext cx="4423668" cy="1722560"/>
          </a:xfrm>
          <a:prstGeom prst="leftArrow">
            <a:avLst>
              <a:gd name="adj1" fmla="val 55104"/>
              <a:gd name="adj2" fmla="val 5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Click on link to "USDA </a:t>
            </a:r>
            <a:r>
              <a:rPr lang="en-US" b="1" err="1">
                <a:solidFill>
                  <a:schemeClr val="tx1"/>
                </a:solidFill>
                <a:latin typeface="Arial"/>
                <a:cs typeface="Arial"/>
              </a:rPr>
              <a:t>eAuthentication</a:t>
            </a:r>
            <a:r>
              <a:rPr lang="en-US" b="1">
                <a:solidFill>
                  <a:schemeClr val="tx1"/>
                </a:solidFill>
                <a:latin typeface="Arial"/>
                <a:cs typeface="Arial"/>
              </a:rPr>
              <a:t>" page to start Step 1.</a:t>
            </a:r>
          </a:p>
        </p:txBody>
      </p:sp>
    </p:spTree>
    <p:extLst>
      <p:ext uri="{BB962C8B-B14F-4D97-AF65-F5344CB8AC3E}">
        <p14:creationId xmlns:p14="http://schemas.microsoft.com/office/powerpoint/2010/main" val="73282885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140204"/>
            <a:ext cx="10618040" cy="451466"/>
          </a:xfrm>
          <a:ln w="28575">
            <a:solidFill>
              <a:schemeClr val="tx1"/>
            </a:solidFill>
          </a:ln>
        </p:spPr>
        <p:txBody>
          <a:bodyPr/>
          <a:lstStyle/>
          <a:p>
            <a:pPr algn="ctr"/>
            <a:r>
              <a:rPr lang="en-US" sz="3200"/>
              <a:t>Step 1- Create </a:t>
            </a:r>
            <a:r>
              <a:rPr lang="en-US" sz="3200" err="1"/>
              <a:t>eAuth</a:t>
            </a:r>
            <a:r>
              <a:rPr lang="en-US" sz="3200"/>
              <a:t> Account</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38C5CE1A-585F-AC5B-E9B3-0068E5678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4119"/>
            <a:ext cx="12192000" cy="5369761"/>
          </a:xfrm>
          <a:prstGeom prst="rect">
            <a:avLst/>
          </a:prstGeom>
          <a:ln w="9525">
            <a:solidFill>
              <a:schemeClr val="tx1"/>
            </a:solidFill>
          </a:ln>
        </p:spPr>
      </p:pic>
      <p:graphicFrame>
        <p:nvGraphicFramePr>
          <p:cNvPr id="7" name="Diagram 6">
            <a:extLst>
              <a:ext uri="{FF2B5EF4-FFF2-40B4-BE49-F238E27FC236}">
                <a16:creationId xmlns:a16="http://schemas.microsoft.com/office/drawing/2014/main" id="{C4C46221-9FFD-45F9-DA03-5E28D72D9827}"/>
              </a:ext>
            </a:extLst>
          </p:cNvPr>
          <p:cNvGraphicFramePr/>
          <p:nvPr>
            <p:extLst>
              <p:ext uri="{D42A27DB-BD31-4B8C-83A1-F6EECF244321}">
                <p14:modId xmlns:p14="http://schemas.microsoft.com/office/powerpoint/2010/main" val="515864654"/>
              </p:ext>
            </p:extLst>
          </p:nvPr>
        </p:nvGraphicFramePr>
        <p:xfrm>
          <a:off x="9082378" y="5198241"/>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Arrow: Left 12">
            <a:extLst>
              <a:ext uri="{FF2B5EF4-FFF2-40B4-BE49-F238E27FC236}">
                <a16:creationId xmlns:a16="http://schemas.microsoft.com/office/drawing/2014/main" id="{8B209D8A-6D56-BB7F-A62B-4995271A0C43}"/>
              </a:ext>
            </a:extLst>
          </p:cNvPr>
          <p:cNvSpPr/>
          <p:nvPr/>
        </p:nvSpPr>
        <p:spPr>
          <a:xfrm rot="1405394">
            <a:off x="4402303" y="1792109"/>
            <a:ext cx="2869363" cy="790411"/>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Click on Create Account</a:t>
            </a:r>
          </a:p>
        </p:txBody>
      </p:sp>
    </p:spTree>
    <p:extLst>
      <p:ext uri="{BB962C8B-B14F-4D97-AF65-F5344CB8AC3E}">
        <p14:creationId xmlns:p14="http://schemas.microsoft.com/office/powerpoint/2010/main" val="147845959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B6AA7E-84C9-7CD9-7153-890F8E9957E3}"/>
              </a:ext>
            </a:extLst>
          </p:cNvPr>
          <p:cNvPicPr>
            <a:picLocks noChangeAspect="1"/>
          </p:cNvPicPr>
          <p:nvPr/>
        </p:nvPicPr>
        <p:blipFill>
          <a:blip r:embed="rId3"/>
          <a:stretch>
            <a:fillRect/>
          </a:stretch>
        </p:blipFill>
        <p:spPr>
          <a:xfrm>
            <a:off x="528917" y="1822427"/>
            <a:ext cx="5180740" cy="3528263"/>
          </a:xfrm>
          <a:prstGeom prst="rect">
            <a:avLst/>
          </a:prstGeom>
          <a:ln>
            <a:solidFill>
              <a:schemeClr val="tx1"/>
            </a:solidFill>
          </a:ln>
        </p:spPr>
      </p:pic>
      <p:pic>
        <p:nvPicPr>
          <p:cNvPr id="4" name="Picture 3">
            <a:extLst>
              <a:ext uri="{FF2B5EF4-FFF2-40B4-BE49-F238E27FC236}">
                <a16:creationId xmlns:a16="http://schemas.microsoft.com/office/drawing/2014/main" id="{7EA363BA-A3E7-0C6D-9F84-01330A1BD58D}"/>
              </a:ext>
            </a:extLst>
          </p:cNvPr>
          <p:cNvPicPr>
            <a:picLocks noChangeAspect="1"/>
          </p:cNvPicPr>
          <p:nvPr/>
        </p:nvPicPr>
        <p:blipFill rotWithShape="1">
          <a:blip r:embed="rId4"/>
          <a:srcRect b="3463"/>
          <a:stretch/>
        </p:blipFill>
        <p:spPr>
          <a:xfrm>
            <a:off x="6095999" y="1817579"/>
            <a:ext cx="5200380" cy="3533111"/>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04126"/>
          </a:xfrm>
          <a:ln w="28575">
            <a:solidFill>
              <a:schemeClr val="tx1"/>
            </a:solidFill>
          </a:ln>
        </p:spPr>
        <p:txBody>
          <a:bodyPr lIns="91440" tIns="45720" rIns="91440" bIns="45720" anchor="t"/>
          <a:lstStyle/>
          <a:p>
            <a:pPr algn="ctr"/>
            <a:r>
              <a:rPr lang="en-US" sz="2800">
                <a:latin typeface="Arial"/>
                <a:cs typeface="Arial"/>
              </a:rPr>
              <a:t>Step 1- Create </a:t>
            </a:r>
            <a:r>
              <a:rPr lang="en-US" sz="2800" err="1">
                <a:latin typeface="Arial"/>
                <a:cs typeface="Arial"/>
              </a:rPr>
              <a:t>eAuth</a:t>
            </a:r>
            <a:r>
              <a:rPr lang="en-US" sz="2800">
                <a:latin typeface="Arial"/>
                <a:cs typeface="Arial"/>
              </a:rPr>
              <a:t> Account</a:t>
            </a:r>
            <a:endParaRPr lang="en-US" sz="28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10" name="Diagram 9">
            <a:extLst>
              <a:ext uri="{FF2B5EF4-FFF2-40B4-BE49-F238E27FC236}">
                <a16:creationId xmlns:a16="http://schemas.microsoft.com/office/drawing/2014/main" id="{0A38B8D2-3CA6-56B0-D0C4-F78F2FA5569A}"/>
              </a:ext>
            </a:extLst>
          </p:cNvPr>
          <p:cNvGraphicFramePr/>
          <p:nvPr>
            <p:extLst>
              <p:ext uri="{D42A27DB-BD31-4B8C-83A1-F6EECF244321}">
                <p14:modId xmlns:p14="http://schemas.microsoft.com/office/powerpoint/2010/main" val="2935455305"/>
              </p:ext>
            </p:extLst>
          </p:nvPr>
        </p:nvGraphicFramePr>
        <p:xfrm>
          <a:off x="9146001" y="5206306"/>
          <a:ext cx="2965143" cy="1457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7" name="Arrow: Right 76">
            <a:extLst>
              <a:ext uri="{FF2B5EF4-FFF2-40B4-BE49-F238E27FC236}">
                <a16:creationId xmlns:a16="http://schemas.microsoft.com/office/drawing/2014/main" id="{79A0EAA6-7AB1-7BFF-3873-A46F9DA8FFFE}"/>
              </a:ext>
            </a:extLst>
          </p:cNvPr>
          <p:cNvSpPr/>
          <p:nvPr/>
        </p:nvSpPr>
        <p:spPr>
          <a:xfrm>
            <a:off x="5811969" y="3707092"/>
            <a:ext cx="536671" cy="281150"/>
          </a:xfrm>
          <a:prstGeom prst="rightArrow">
            <a:avLst/>
          </a:prstGeom>
          <a:solidFill>
            <a:schemeClr val="accent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379BF443-5177-DE3D-9CE7-6A780808AD24}"/>
              </a:ext>
            </a:extLst>
          </p:cNvPr>
          <p:cNvSpPr/>
          <p:nvPr/>
        </p:nvSpPr>
        <p:spPr>
          <a:xfrm rot="10800000">
            <a:off x="7276881" y="4979616"/>
            <a:ext cx="715574" cy="326993"/>
          </a:xfrm>
          <a:prstGeom prst="right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5CD3B17E-3693-EB5A-AB20-0387A8097624}"/>
              </a:ext>
            </a:extLst>
          </p:cNvPr>
          <p:cNvSpPr/>
          <p:nvPr/>
        </p:nvSpPr>
        <p:spPr>
          <a:xfrm>
            <a:off x="3422354" y="3789967"/>
            <a:ext cx="1967547" cy="1412042"/>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rial"/>
                <a:cs typeface="Arial"/>
              </a:rPr>
              <a:t>Click </a:t>
            </a:r>
            <a:r>
              <a:rPr lang="en-US" b="1">
                <a:solidFill>
                  <a:schemeClr val="tx1"/>
                </a:solidFill>
                <a:latin typeface="Arial"/>
                <a:cs typeface="Arial"/>
              </a:rPr>
              <a:t>Other Federal Employee </a:t>
            </a:r>
            <a:r>
              <a:rPr lang="en-US">
                <a:solidFill>
                  <a:schemeClr val="tx1"/>
                </a:solidFill>
                <a:latin typeface="Arial"/>
                <a:cs typeface="Arial"/>
              </a:rPr>
              <a:t>then hit </a:t>
            </a:r>
            <a:r>
              <a:rPr lang="en-US" b="1">
                <a:solidFill>
                  <a:schemeClr val="tx1"/>
                </a:solidFill>
                <a:latin typeface="Arial"/>
                <a:cs typeface="Arial"/>
              </a:rPr>
              <a:t>Continue</a:t>
            </a:r>
            <a:r>
              <a:rPr lang="en-US">
                <a:solidFill>
                  <a:schemeClr val="tx1"/>
                </a:solidFill>
                <a:latin typeface="Arial"/>
                <a:cs typeface="Arial"/>
              </a:rPr>
              <a:t> button.</a:t>
            </a:r>
          </a:p>
        </p:txBody>
      </p:sp>
      <p:sp>
        <p:nvSpPr>
          <p:cNvPr id="82" name="Rectangle: Rounded Corners 81">
            <a:extLst>
              <a:ext uri="{FF2B5EF4-FFF2-40B4-BE49-F238E27FC236}">
                <a16:creationId xmlns:a16="http://schemas.microsoft.com/office/drawing/2014/main" id="{9DA5D6F7-676E-02A2-3BB7-25645FA280F4}"/>
              </a:ext>
            </a:extLst>
          </p:cNvPr>
          <p:cNvSpPr/>
          <p:nvPr/>
        </p:nvSpPr>
        <p:spPr>
          <a:xfrm>
            <a:off x="9173337" y="3611655"/>
            <a:ext cx="1752394" cy="1412042"/>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Arial"/>
                <a:cs typeface="Arial"/>
              </a:rPr>
              <a:t>Click </a:t>
            </a:r>
            <a:r>
              <a:rPr lang="en-US" b="1" dirty="0">
                <a:solidFill>
                  <a:schemeClr val="tx1"/>
                </a:solidFill>
                <a:latin typeface="Arial"/>
                <a:cs typeface="Arial"/>
              </a:rPr>
              <a:t>Customer</a:t>
            </a:r>
            <a:r>
              <a:rPr lang="en-US" dirty="0">
                <a:solidFill>
                  <a:schemeClr val="tx1"/>
                </a:solidFill>
                <a:latin typeface="Arial"/>
                <a:cs typeface="Arial"/>
              </a:rPr>
              <a:t> then hit </a:t>
            </a:r>
            <a:r>
              <a:rPr lang="en-US" b="1" dirty="0">
                <a:solidFill>
                  <a:schemeClr val="tx1"/>
                </a:solidFill>
                <a:latin typeface="Arial"/>
                <a:cs typeface="Arial"/>
              </a:rPr>
              <a:t>Continue</a:t>
            </a:r>
            <a:r>
              <a:rPr lang="en-US" dirty="0">
                <a:solidFill>
                  <a:schemeClr val="tx1"/>
                </a:solidFill>
                <a:latin typeface="Arial"/>
                <a:cs typeface="Arial"/>
              </a:rPr>
              <a:t> button.</a:t>
            </a:r>
          </a:p>
        </p:txBody>
      </p:sp>
      <p:sp>
        <p:nvSpPr>
          <p:cNvPr id="99" name="TextBox 98">
            <a:extLst>
              <a:ext uri="{FF2B5EF4-FFF2-40B4-BE49-F238E27FC236}">
                <a16:creationId xmlns:a16="http://schemas.microsoft.com/office/drawing/2014/main" id="{6CC5B716-1E62-E098-1855-C21CCDF567C2}"/>
              </a:ext>
            </a:extLst>
          </p:cNvPr>
          <p:cNvSpPr txBox="1"/>
          <p:nvPr/>
        </p:nvSpPr>
        <p:spPr>
          <a:xfrm>
            <a:off x="528917" y="1380565"/>
            <a:ext cx="5199530" cy="369332"/>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ESC Account Registration</a:t>
            </a:r>
            <a:endParaRPr lang="en-US"/>
          </a:p>
        </p:txBody>
      </p:sp>
      <p:sp>
        <p:nvSpPr>
          <p:cNvPr id="100" name="TextBox 99">
            <a:extLst>
              <a:ext uri="{FF2B5EF4-FFF2-40B4-BE49-F238E27FC236}">
                <a16:creationId xmlns:a16="http://schemas.microsoft.com/office/drawing/2014/main" id="{A5382CDD-2939-C0F0-9D87-50EC89CB4390}"/>
              </a:ext>
            </a:extLst>
          </p:cNvPr>
          <p:cNvSpPr txBox="1"/>
          <p:nvPr/>
        </p:nvSpPr>
        <p:spPr>
          <a:xfrm>
            <a:off x="6095999" y="1380565"/>
            <a:ext cx="5199530" cy="369332"/>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RA Account Registration</a:t>
            </a:r>
          </a:p>
        </p:txBody>
      </p:sp>
      <p:sp>
        <p:nvSpPr>
          <p:cNvPr id="20" name="Arrow: Right 19">
            <a:extLst>
              <a:ext uri="{FF2B5EF4-FFF2-40B4-BE49-F238E27FC236}">
                <a16:creationId xmlns:a16="http://schemas.microsoft.com/office/drawing/2014/main" id="{0C04F828-BE7E-B058-5993-1B563B1BDE78}"/>
              </a:ext>
            </a:extLst>
          </p:cNvPr>
          <p:cNvSpPr/>
          <p:nvPr/>
        </p:nvSpPr>
        <p:spPr>
          <a:xfrm rot="10800000">
            <a:off x="1719052" y="4956826"/>
            <a:ext cx="715574" cy="326993"/>
          </a:xfrm>
          <a:prstGeom prst="right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9B0BD6B-75D0-B370-9B8E-663CB5131390}"/>
              </a:ext>
            </a:extLst>
          </p:cNvPr>
          <p:cNvSpPr/>
          <p:nvPr/>
        </p:nvSpPr>
        <p:spPr>
          <a:xfrm>
            <a:off x="158269" y="4532350"/>
            <a:ext cx="536671" cy="281150"/>
          </a:xfrm>
          <a:prstGeom prst="rightArrow">
            <a:avLst/>
          </a:prstGeom>
          <a:solidFill>
            <a:schemeClr val="accent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08653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77C3C-E9A3-6736-175D-978FFFB782E0}"/>
              </a:ext>
            </a:extLst>
          </p:cNvPr>
          <p:cNvPicPr>
            <a:picLocks noChangeAspect="1"/>
          </p:cNvPicPr>
          <p:nvPr/>
        </p:nvPicPr>
        <p:blipFill rotWithShape="1">
          <a:blip r:embed="rId3"/>
          <a:srcRect t="1" b="-928"/>
          <a:stretch/>
        </p:blipFill>
        <p:spPr>
          <a:xfrm>
            <a:off x="528917" y="1965679"/>
            <a:ext cx="4948691" cy="3240627"/>
          </a:xfrm>
          <a:prstGeom prst="rect">
            <a:avLst/>
          </a:prstGeom>
          <a:ln>
            <a:solidFill>
              <a:schemeClr val="tx1"/>
            </a:solidFill>
          </a:ln>
        </p:spPr>
      </p:pic>
      <p:pic>
        <p:nvPicPr>
          <p:cNvPr id="4" name="Picture 3">
            <a:extLst>
              <a:ext uri="{FF2B5EF4-FFF2-40B4-BE49-F238E27FC236}">
                <a16:creationId xmlns:a16="http://schemas.microsoft.com/office/drawing/2014/main" id="{235FB4BA-28AB-84AB-46A5-655D83B3E704}"/>
              </a:ext>
            </a:extLst>
          </p:cNvPr>
          <p:cNvPicPr>
            <a:picLocks noChangeAspect="1"/>
          </p:cNvPicPr>
          <p:nvPr/>
        </p:nvPicPr>
        <p:blipFill>
          <a:blip r:embed="rId4"/>
          <a:stretch>
            <a:fillRect/>
          </a:stretch>
        </p:blipFill>
        <p:spPr>
          <a:xfrm>
            <a:off x="6095998" y="1965679"/>
            <a:ext cx="5190203" cy="3240627"/>
          </a:xfrm>
          <a:prstGeom prst="rect">
            <a:avLst/>
          </a:prstGeom>
          <a:ln>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04126"/>
          </a:xfrm>
          <a:ln w="28575">
            <a:solidFill>
              <a:schemeClr val="tx1"/>
            </a:solidFill>
          </a:ln>
        </p:spPr>
        <p:txBody>
          <a:bodyPr lIns="91440" tIns="45720" rIns="91440" bIns="45720" anchor="t"/>
          <a:lstStyle/>
          <a:p>
            <a:pPr algn="ctr"/>
            <a:r>
              <a:rPr lang="en-US" sz="2800">
                <a:latin typeface="Arial"/>
                <a:cs typeface="Arial"/>
              </a:rPr>
              <a:t>Step 1- Create </a:t>
            </a:r>
            <a:r>
              <a:rPr lang="en-US" sz="2800" err="1">
                <a:latin typeface="Arial"/>
                <a:cs typeface="Arial"/>
              </a:rPr>
              <a:t>eAuth</a:t>
            </a:r>
            <a:r>
              <a:rPr lang="en-US" sz="2800">
                <a:latin typeface="Arial"/>
                <a:cs typeface="Arial"/>
              </a:rPr>
              <a:t> Account</a:t>
            </a:r>
            <a:endParaRPr lang="en-US" sz="28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19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10" name="Diagram 9">
            <a:extLst>
              <a:ext uri="{FF2B5EF4-FFF2-40B4-BE49-F238E27FC236}">
                <a16:creationId xmlns:a16="http://schemas.microsoft.com/office/drawing/2014/main" id="{0A38B8D2-3CA6-56B0-D0C4-F78F2FA5569A}"/>
              </a:ext>
            </a:extLst>
          </p:cNvPr>
          <p:cNvGraphicFramePr/>
          <p:nvPr/>
        </p:nvGraphicFramePr>
        <p:xfrm>
          <a:off x="9146001" y="5206306"/>
          <a:ext cx="2965143" cy="1457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9" name="TextBox 98">
            <a:extLst>
              <a:ext uri="{FF2B5EF4-FFF2-40B4-BE49-F238E27FC236}">
                <a16:creationId xmlns:a16="http://schemas.microsoft.com/office/drawing/2014/main" id="{6CC5B716-1E62-E098-1855-C21CCDF567C2}"/>
              </a:ext>
            </a:extLst>
          </p:cNvPr>
          <p:cNvSpPr txBox="1"/>
          <p:nvPr/>
        </p:nvSpPr>
        <p:spPr>
          <a:xfrm>
            <a:off x="528917" y="1380565"/>
            <a:ext cx="5199530" cy="369332"/>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ESC Account Registration</a:t>
            </a:r>
            <a:endParaRPr lang="en-US"/>
          </a:p>
        </p:txBody>
      </p:sp>
      <p:sp>
        <p:nvSpPr>
          <p:cNvPr id="100" name="TextBox 99">
            <a:extLst>
              <a:ext uri="{FF2B5EF4-FFF2-40B4-BE49-F238E27FC236}">
                <a16:creationId xmlns:a16="http://schemas.microsoft.com/office/drawing/2014/main" id="{A5382CDD-2939-C0F0-9D87-50EC89CB4390}"/>
              </a:ext>
            </a:extLst>
          </p:cNvPr>
          <p:cNvSpPr txBox="1"/>
          <p:nvPr/>
        </p:nvSpPr>
        <p:spPr>
          <a:xfrm>
            <a:off x="6095999" y="1380565"/>
            <a:ext cx="5199530" cy="369332"/>
          </a:xfrm>
          <a:prstGeom prst="rect">
            <a:avLst/>
          </a:prstGeom>
          <a:solidFill>
            <a:schemeClr val="bg1">
              <a:lumMod val="75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a:cs typeface="Arial"/>
              </a:rPr>
              <a:t>RA Account Registration</a:t>
            </a:r>
          </a:p>
        </p:txBody>
      </p:sp>
      <p:sp>
        <p:nvSpPr>
          <p:cNvPr id="51" name="Arrow: Right 50">
            <a:extLst>
              <a:ext uri="{FF2B5EF4-FFF2-40B4-BE49-F238E27FC236}">
                <a16:creationId xmlns:a16="http://schemas.microsoft.com/office/drawing/2014/main" id="{65B504C2-371F-D392-63D2-A86A930D473A}"/>
              </a:ext>
            </a:extLst>
          </p:cNvPr>
          <p:cNvSpPr/>
          <p:nvPr/>
        </p:nvSpPr>
        <p:spPr>
          <a:xfrm rot="19228333" flipH="1">
            <a:off x="3730640" y="3400437"/>
            <a:ext cx="1314218" cy="261375"/>
          </a:xfrm>
          <a:prstGeom prst="rightArrow">
            <a:avLst/>
          </a:prstGeom>
          <a:solidFill>
            <a:schemeClr val="accent6"/>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54" name="Rectangle 53">
            <a:extLst>
              <a:ext uri="{FF2B5EF4-FFF2-40B4-BE49-F238E27FC236}">
                <a16:creationId xmlns:a16="http://schemas.microsoft.com/office/drawing/2014/main" id="{D146330B-F38B-78DE-DB92-A775693C5414}"/>
              </a:ext>
            </a:extLst>
          </p:cNvPr>
          <p:cNvSpPr/>
          <p:nvPr/>
        </p:nvSpPr>
        <p:spPr>
          <a:xfrm>
            <a:off x="779113" y="3807495"/>
            <a:ext cx="1459557" cy="17282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55" name="Rectangle 54">
            <a:extLst>
              <a:ext uri="{FF2B5EF4-FFF2-40B4-BE49-F238E27FC236}">
                <a16:creationId xmlns:a16="http://schemas.microsoft.com/office/drawing/2014/main" id="{65FECD81-1D33-9CE7-A503-129E073DB11A}"/>
              </a:ext>
            </a:extLst>
          </p:cNvPr>
          <p:cNvSpPr/>
          <p:nvPr/>
        </p:nvSpPr>
        <p:spPr>
          <a:xfrm>
            <a:off x="6393063" y="3821288"/>
            <a:ext cx="930929" cy="23826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6" name="Arrow: Right 15">
            <a:extLst>
              <a:ext uri="{FF2B5EF4-FFF2-40B4-BE49-F238E27FC236}">
                <a16:creationId xmlns:a16="http://schemas.microsoft.com/office/drawing/2014/main" id="{F626156D-E580-9FBF-0527-EAC64C5B56F2}"/>
              </a:ext>
            </a:extLst>
          </p:cNvPr>
          <p:cNvSpPr/>
          <p:nvPr/>
        </p:nvSpPr>
        <p:spPr>
          <a:xfrm rot="2263671">
            <a:off x="4977747" y="3444554"/>
            <a:ext cx="1278245" cy="250114"/>
          </a:xfrm>
          <a:prstGeom prst="rightArrow">
            <a:avLst/>
          </a:prstGeom>
          <a:solidFill>
            <a:schemeClr val="accent6"/>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45" name="Rectangle: Rounded Corners 44">
            <a:extLst>
              <a:ext uri="{FF2B5EF4-FFF2-40B4-BE49-F238E27FC236}">
                <a16:creationId xmlns:a16="http://schemas.microsoft.com/office/drawing/2014/main" id="{83FD7832-5D58-0D18-C76E-1A0976C38EE4}"/>
              </a:ext>
            </a:extLst>
          </p:cNvPr>
          <p:cNvSpPr/>
          <p:nvPr/>
        </p:nvSpPr>
        <p:spPr>
          <a:xfrm>
            <a:off x="3906474" y="1934378"/>
            <a:ext cx="2189523" cy="1377663"/>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Arial"/>
                <a:cs typeface="Arial"/>
              </a:rPr>
              <a:t>Enter the email address to which the </a:t>
            </a:r>
            <a:r>
              <a:rPr lang="en-US" b="1">
                <a:solidFill>
                  <a:schemeClr val="tx1"/>
                </a:solidFill>
                <a:latin typeface="Arial"/>
                <a:cs typeface="Arial"/>
              </a:rPr>
              <a:t>“Action Required” </a:t>
            </a:r>
            <a:r>
              <a:rPr lang="en-US">
                <a:solidFill>
                  <a:schemeClr val="tx1"/>
                </a:solidFill>
                <a:latin typeface="Arial"/>
                <a:cs typeface="Arial"/>
              </a:rPr>
              <a:t>email was sent.</a:t>
            </a:r>
          </a:p>
        </p:txBody>
      </p:sp>
      <p:sp>
        <p:nvSpPr>
          <p:cNvPr id="22" name="Arrow: Right 21">
            <a:extLst>
              <a:ext uri="{FF2B5EF4-FFF2-40B4-BE49-F238E27FC236}">
                <a16:creationId xmlns:a16="http://schemas.microsoft.com/office/drawing/2014/main" id="{C93513BB-A061-3A41-0EBB-26E1D8A65AAB}"/>
              </a:ext>
            </a:extLst>
          </p:cNvPr>
          <p:cNvSpPr/>
          <p:nvPr/>
        </p:nvSpPr>
        <p:spPr>
          <a:xfrm flipH="1">
            <a:off x="1718250" y="4715578"/>
            <a:ext cx="2712369" cy="276117"/>
          </a:xfrm>
          <a:prstGeom prst="rightArrow">
            <a:avLst/>
          </a:prstGeom>
          <a:solidFill>
            <a:schemeClr val="accent6"/>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23" name="Arrow: Right 22">
            <a:extLst>
              <a:ext uri="{FF2B5EF4-FFF2-40B4-BE49-F238E27FC236}">
                <a16:creationId xmlns:a16="http://schemas.microsoft.com/office/drawing/2014/main" id="{988E8EDE-4E42-EFBE-8F2A-5E50993A22E2}"/>
              </a:ext>
            </a:extLst>
          </p:cNvPr>
          <p:cNvSpPr/>
          <p:nvPr/>
        </p:nvSpPr>
        <p:spPr>
          <a:xfrm>
            <a:off x="4717291" y="4715578"/>
            <a:ext cx="1596240" cy="276117"/>
          </a:xfrm>
          <a:prstGeom prst="rightArrow">
            <a:avLst/>
          </a:prstGeom>
          <a:solidFill>
            <a:schemeClr val="accent6"/>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b="1">
              <a:solidFill>
                <a:schemeClr val="tx1">
                  <a:lumMod val="95000"/>
                  <a:lumOff val="5000"/>
                </a:schemeClr>
              </a:solidFill>
              <a:latin typeface="Arial"/>
              <a:cs typeface="Arial"/>
            </a:endParaRPr>
          </a:p>
        </p:txBody>
      </p:sp>
      <p:sp>
        <p:nvSpPr>
          <p:cNvPr id="21" name="Rectangle: Rounded Corners 20">
            <a:extLst>
              <a:ext uri="{FF2B5EF4-FFF2-40B4-BE49-F238E27FC236}">
                <a16:creationId xmlns:a16="http://schemas.microsoft.com/office/drawing/2014/main" id="{27C7FC60-35DB-0AD9-509B-AB40090A7E8C}"/>
              </a:ext>
            </a:extLst>
          </p:cNvPr>
          <p:cNvSpPr/>
          <p:nvPr/>
        </p:nvSpPr>
        <p:spPr>
          <a:xfrm>
            <a:off x="4134363" y="4584367"/>
            <a:ext cx="1743552" cy="1058596"/>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latin typeface="Arial"/>
                <a:cs typeface="Arial"/>
              </a:rPr>
              <a:t>Hit </a:t>
            </a:r>
            <a:r>
              <a:rPr lang="en-US" b="1">
                <a:solidFill>
                  <a:schemeClr val="tx1"/>
                </a:solidFill>
                <a:latin typeface="Arial"/>
                <a:cs typeface="Arial"/>
              </a:rPr>
              <a:t>Submit</a:t>
            </a:r>
            <a:r>
              <a:rPr lang="en-US">
                <a:solidFill>
                  <a:schemeClr val="tx1"/>
                </a:solidFill>
                <a:latin typeface="Arial"/>
                <a:cs typeface="Arial"/>
              </a:rPr>
              <a:t> after entering email address</a:t>
            </a:r>
          </a:p>
        </p:txBody>
      </p:sp>
    </p:spTree>
    <p:extLst>
      <p:ext uri="{BB962C8B-B14F-4D97-AF65-F5344CB8AC3E}">
        <p14:creationId xmlns:p14="http://schemas.microsoft.com/office/powerpoint/2010/main" val="39414706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380380" y="1638600"/>
            <a:ext cx="11440884" cy="3816429"/>
          </a:xfrm>
          <a:prstGeom prst="rect">
            <a:avLst/>
          </a:prstGeom>
          <a:solidFill>
            <a:srgbClr val="FFFFFF"/>
          </a:solidFill>
          <a:ln>
            <a:solidFill>
              <a:schemeClr val="tx1"/>
            </a:solidFill>
          </a:ln>
          <a:effectLst/>
        </p:spPr>
        <p:txBody>
          <a:bodyPr wrap="square" lIns="91440" tIns="45720" rIns="91440" bIns="45720" anchor="t">
            <a:spAutoFit/>
          </a:bodyPr>
          <a:lstStyle/>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The FDP Module in TX-UNPS does not have an upgrade.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In 2010, USDA launched the Web Based Supply Chain Management System (WBSCM) specifically to support FDP.</a:t>
            </a:r>
            <a:endParaRPr lang="en-US" dirty="0">
              <a:latin typeface="Arial"/>
              <a:cs typeface="Arial"/>
            </a:endParaRPr>
          </a:p>
          <a:p>
            <a:pPr algn="ctr"/>
            <a:endParaRPr lang="en-US" sz="3200" dirty="0">
              <a:solidFill>
                <a:srgbClr val="000000"/>
              </a:solidFill>
              <a:effectLst>
                <a:outerShdw blurRad="1270000" algn="ctr" rotWithShape="0">
                  <a:prstClr val="black">
                    <a:alpha val="40000"/>
                  </a:prstClr>
                </a:outerShdw>
              </a:effectLst>
              <a:latin typeface="Arial"/>
              <a:ea typeface="Verdana"/>
              <a:cs typeface="Segoe UI"/>
            </a:endParaRPr>
          </a:p>
          <a:p>
            <a:pPr marL="457200" indent="-457200">
              <a:buFont typeface="Arial"/>
              <a:buChar char="•"/>
            </a:pPr>
            <a:r>
              <a:rPr lang="en-US" sz="3200" dirty="0">
                <a:solidFill>
                  <a:srgbClr val="000000"/>
                </a:solidFill>
                <a:effectLst>
                  <a:outerShdw blurRad="1270000" algn="ctr" rotWithShape="0">
                    <a:prstClr val="black">
                      <a:alpha val="40000"/>
                    </a:prstClr>
                  </a:outerShdw>
                </a:effectLst>
                <a:latin typeface="Arial"/>
                <a:ea typeface="Verdana"/>
                <a:cs typeface="Segoe UI"/>
              </a:rPr>
              <a:t>USDA owns and regularly upgrades WBSCM, making it the best solution to serve RAs in Texas now and in the future.</a:t>
            </a:r>
            <a:br>
              <a:rPr lang="en-US" sz="3200" dirty="0">
                <a:solidFill>
                  <a:srgbClr val="000000"/>
                </a:solidFill>
                <a:effectLst>
                  <a:outerShdw blurRad="1270000" algn="ctr" rotWithShape="0">
                    <a:prstClr val="black">
                      <a:alpha val="40000"/>
                    </a:prstClr>
                  </a:outerShdw>
                </a:effectLst>
                <a:latin typeface="Arial"/>
                <a:ea typeface="Verdana"/>
                <a:cs typeface="Segoe UI"/>
              </a:rPr>
            </a:br>
            <a:endParaRPr lang="en-US" dirty="0">
              <a:latin typeface="Arial"/>
              <a:cs typeface="Arial"/>
            </a:endParaRP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2</a:t>
            </a:fld>
            <a:endParaRPr lang="en-US"/>
          </a:p>
        </p:txBody>
      </p:sp>
      <p:sp>
        <p:nvSpPr>
          <p:cNvPr id="6" name="TextBox 5">
            <a:extLst>
              <a:ext uri="{FF2B5EF4-FFF2-40B4-BE49-F238E27FC236}">
                <a16:creationId xmlns:a16="http://schemas.microsoft.com/office/drawing/2014/main" id="{6D5D46C9-AE84-F2AF-2C91-572145493F6E}"/>
              </a:ext>
            </a:extLst>
          </p:cNvPr>
          <p:cNvSpPr txBox="1"/>
          <p:nvPr/>
        </p:nvSpPr>
        <p:spPr>
          <a:xfrm>
            <a:off x="376428" y="432687"/>
            <a:ext cx="11439144"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dirty="0">
                <a:latin typeface="Century Gothic"/>
                <a:ea typeface="Verdana"/>
                <a:cs typeface="Arial"/>
              </a:rPr>
              <a:t>Why WBSCM?</a:t>
            </a:r>
          </a:p>
        </p:txBody>
      </p:sp>
      <p:sp>
        <p:nvSpPr>
          <p:cNvPr id="4" name="Slide Number Placeholder 18">
            <a:extLst>
              <a:ext uri="{FF2B5EF4-FFF2-40B4-BE49-F238E27FC236}">
                <a16:creationId xmlns:a16="http://schemas.microsoft.com/office/drawing/2014/main" id="{CA21D3C5-97A1-8516-DDB6-A85927C79DFE}"/>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904077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86455" y="250419"/>
            <a:ext cx="10618040" cy="527962"/>
          </a:xfrm>
          <a:ln w="28575">
            <a:solidFill>
              <a:schemeClr val="tx1"/>
            </a:solidFill>
          </a:ln>
        </p:spPr>
        <p:txBody>
          <a:bodyPr/>
          <a:lstStyle/>
          <a:p>
            <a:pPr algn="ctr"/>
            <a:r>
              <a:rPr lang="en-US" err="1"/>
              <a:t>eAuth</a:t>
            </a:r>
            <a:r>
              <a:rPr lang="en-US"/>
              <a:t> Confirmation Email</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3" name="TextBox 2">
            <a:extLst>
              <a:ext uri="{FF2B5EF4-FFF2-40B4-BE49-F238E27FC236}">
                <a16:creationId xmlns:a16="http://schemas.microsoft.com/office/drawing/2014/main" id="{289DB5D2-BDE4-C919-78AC-59174DB2A788}"/>
              </a:ext>
            </a:extLst>
          </p:cNvPr>
          <p:cNvSpPr txBox="1"/>
          <p:nvPr/>
        </p:nvSpPr>
        <p:spPr>
          <a:xfrm>
            <a:off x="686455" y="874292"/>
            <a:ext cx="10618040" cy="369332"/>
          </a:xfrm>
          <a:prstGeom prst="rect">
            <a:avLst/>
          </a:prstGeom>
          <a:noFill/>
          <a:ln w="28575">
            <a:solidFill>
              <a:schemeClr val="tx1"/>
            </a:solidFill>
          </a:ln>
        </p:spPr>
        <p:txBody>
          <a:bodyPr wrap="square" lIns="91440" tIns="45720" rIns="91440" bIns="45720" rtlCol="0" anchor="t">
            <a:spAutoFit/>
          </a:bodyPr>
          <a:lstStyle/>
          <a:p>
            <a:pPr algn="ctr"/>
            <a:r>
              <a:rPr lang="en-US" b="1"/>
              <a:t>You will receive a confirmation message to continue </a:t>
            </a:r>
            <a:r>
              <a:rPr lang="en-US" b="1" err="1"/>
              <a:t>eAuth</a:t>
            </a:r>
            <a:r>
              <a:rPr lang="en-US" b="1"/>
              <a:t> registration</a:t>
            </a:r>
            <a:endParaRPr lang="en-US" b="1" u="sng"/>
          </a:p>
        </p:txBody>
      </p:sp>
      <p:sp>
        <p:nvSpPr>
          <p:cNvPr id="8" name="TextBox 7">
            <a:extLst>
              <a:ext uri="{FF2B5EF4-FFF2-40B4-BE49-F238E27FC236}">
                <a16:creationId xmlns:a16="http://schemas.microsoft.com/office/drawing/2014/main" id="{96A3900F-D0A8-22A4-B017-02CA80EEC1B9}"/>
              </a:ext>
            </a:extLst>
          </p:cNvPr>
          <p:cNvSpPr txBox="1"/>
          <p:nvPr/>
        </p:nvSpPr>
        <p:spPr>
          <a:xfrm>
            <a:off x="785067" y="2073225"/>
            <a:ext cx="10618040" cy="923731"/>
          </a:xfrm>
          <a:prstGeom prst="rect">
            <a:avLst/>
          </a:prstGeom>
          <a:solidFill>
            <a:schemeClr val="bg1"/>
          </a:solidFill>
        </p:spPr>
        <p:txBody>
          <a:bodyPr wrap="square" rtlCol="0">
            <a:spAutoFit/>
          </a:bodyPr>
          <a:lstStyle/>
          <a:p>
            <a:endParaRPr lang="en-US"/>
          </a:p>
        </p:txBody>
      </p:sp>
      <p:graphicFrame>
        <p:nvGraphicFramePr>
          <p:cNvPr id="14" name="Diagram 13">
            <a:extLst>
              <a:ext uri="{FF2B5EF4-FFF2-40B4-BE49-F238E27FC236}">
                <a16:creationId xmlns:a16="http://schemas.microsoft.com/office/drawing/2014/main" id="{2A14183C-3EC1-CC76-DA4B-1417D9DF7EA2}"/>
              </a:ext>
            </a:extLst>
          </p:cNvPr>
          <p:cNvGraphicFramePr/>
          <p:nvPr>
            <p:extLst>
              <p:ext uri="{D42A27DB-BD31-4B8C-83A1-F6EECF244321}">
                <p14:modId xmlns:p14="http://schemas.microsoft.com/office/powerpoint/2010/main" val="1665240426"/>
              </p:ext>
            </p:extLst>
          </p:nvPr>
        </p:nvGraphicFramePr>
        <p:xfrm>
          <a:off x="9140193" y="5304254"/>
          <a:ext cx="2965143" cy="145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23" descr="Graphical user interface, text, application, email&#10;&#10;Description automatically generated">
            <a:extLst>
              <a:ext uri="{FF2B5EF4-FFF2-40B4-BE49-F238E27FC236}">
                <a16:creationId xmlns:a16="http://schemas.microsoft.com/office/drawing/2014/main" id="{3D7143F2-2B9B-079C-3A74-EDA6FFDDAAF4}"/>
              </a:ext>
            </a:extLst>
          </p:cNvPr>
          <p:cNvPicPr>
            <a:picLocks noChangeAspect="1"/>
          </p:cNvPicPr>
          <p:nvPr/>
        </p:nvPicPr>
        <p:blipFill>
          <a:blip r:embed="rId8"/>
          <a:stretch>
            <a:fillRect/>
          </a:stretch>
        </p:blipFill>
        <p:spPr>
          <a:xfrm>
            <a:off x="1336815" y="1347404"/>
            <a:ext cx="8772937" cy="4279149"/>
          </a:xfrm>
          <a:prstGeom prst="rect">
            <a:avLst/>
          </a:prstGeom>
          <a:ln w="28575">
            <a:solidFill>
              <a:schemeClr val="tx1"/>
            </a:solidFill>
          </a:ln>
        </p:spPr>
      </p:pic>
      <p:sp>
        <p:nvSpPr>
          <p:cNvPr id="24" name="Arrow: Right 23">
            <a:extLst>
              <a:ext uri="{FF2B5EF4-FFF2-40B4-BE49-F238E27FC236}">
                <a16:creationId xmlns:a16="http://schemas.microsoft.com/office/drawing/2014/main" id="{934283BB-2626-E413-5ACC-9A147E88D21A}"/>
              </a:ext>
            </a:extLst>
          </p:cNvPr>
          <p:cNvSpPr/>
          <p:nvPr/>
        </p:nvSpPr>
        <p:spPr>
          <a:xfrm flipH="1">
            <a:off x="3289102" y="1375143"/>
            <a:ext cx="3536307" cy="456218"/>
          </a:xfrm>
          <a:prstGeom prst="rightArrow">
            <a:avLst/>
          </a:prstGeom>
          <a:solidFill>
            <a:schemeClr val="tx2"/>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Confirmation Email subject</a:t>
            </a:r>
          </a:p>
        </p:txBody>
      </p:sp>
      <p:sp>
        <p:nvSpPr>
          <p:cNvPr id="25" name="Arrow: Right 24">
            <a:extLst>
              <a:ext uri="{FF2B5EF4-FFF2-40B4-BE49-F238E27FC236}">
                <a16:creationId xmlns:a16="http://schemas.microsoft.com/office/drawing/2014/main" id="{7AC6983A-6166-0B42-EEA2-4B7B206A969D}"/>
              </a:ext>
            </a:extLst>
          </p:cNvPr>
          <p:cNvSpPr/>
          <p:nvPr/>
        </p:nvSpPr>
        <p:spPr>
          <a:xfrm flipH="1">
            <a:off x="3513204" y="3661284"/>
            <a:ext cx="4727515" cy="739364"/>
          </a:xfrm>
          <a:prstGeom prst="rightArrow">
            <a:avLst/>
          </a:prstGeom>
          <a:solidFill>
            <a:schemeClr val="tx2"/>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Click to continue to </a:t>
            </a:r>
            <a:r>
              <a:rPr lang="en-US" b="1" err="1">
                <a:solidFill>
                  <a:schemeClr val="tx1">
                    <a:lumMod val="95000"/>
                    <a:lumOff val="5000"/>
                  </a:schemeClr>
                </a:solidFill>
                <a:latin typeface="Arial"/>
                <a:cs typeface="Arial"/>
              </a:rPr>
              <a:t>eAuth</a:t>
            </a:r>
            <a:r>
              <a:rPr lang="en-US" b="1">
                <a:solidFill>
                  <a:schemeClr val="tx1">
                    <a:lumMod val="95000"/>
                    <a:lumOff val="5000"/>
                  </a:schemeClr>
                </a:solidFill>
                <a:latin typeface="Arial"/>
                <a:cs typeface="Arial"/>
              </a:rPr>
              <a:t> Process</a:t>
            </a:r>
          </a:p>
        </p:txBody>
      </p:sp>
      <p:sp>
        <p:nvSpPr>
          <p:cNvPr id="26" name="Arrow: Right 25">
            <a:extLst>
              <a:ext uri="{FF2B5EF4-FFF2-40B4-BE49-F238E27FC236}">
                <a16:creationId xmlns:a16="http://schemas.microsoft.com/office/drawing/2014/main" id="{A4114A38-A0D2-E8A7-301F-7E3A6C181841}"/>
              </a:ext>
            </a:extLst>
          </p:cNvPr>
          <p:cNvSpPr/>
          <p:nvPr/>
        </p:nvSpPr>
        <p:spPr>
          <a:xfrm flipH="1">
            <a:off x="2883628" y="4460202"/>
            <a:ext cx="3874740" cy="445290"/>
          </a:xfrm>
          <a:prstGeom prst="rightArrow">
            <a:avLst/>
          </a:prstGeom>
          <a:solidFill>
            <a:schemeClr val="tx2"/>
          </a:solidFill>
          <a:ln w="190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Must access within 30 minutes</a:t>
            </a:r>
          </a:p>
        </p:txBody>
      </p:sp>
      <p:sp>
        <p:nvSpPr>
          <p:cNvPr id="27" name="Rectangle 26">
            <a:extLst>
              <a:ext uri="{FF2B5EF4-FFF2-40B4-BE49-F238E27FC236}">
                <a16:creationId xmlns:a16="http://schemas.microsoft.com/office/drawing/2014/main" id="{29A1F31E-9290-DF1C-4121-14A4C113291A}"/>
              </a:ext>
            </a:extLst>
          </p:cNvPr>
          <p:cNvSpPr/>
          <p:nvPr/>
        </p:nvSpPr>
        <p:spPr>
          <a:xfrm>
            <a:off x="1472884" y="1455273"/>
            <a:ext cx="1698090" cy="29409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28" name="Rectangle 27">
            <a:extLst>
              <a:ext uri="{FF2B5EF4-FFF2-40B4-BE49-F238E27FC236}">
                <a16:creationId xmlns:a16="http://schemas.microsoft.com/office/drawing/2014/main" id="{5EDC7B90-C932-4204-C827-DEA7E6D0E36D}"/>
              </a:ext>
            </a:extLst>
          </p:cNvPr>
          <p:cNvSpPr/>
          <p:nvPr/>
        </p:nvSpPr>
        <p:spPr>
          <a:xfrm>
            <a:off x="1390058" y="4536403"/>
            <a:ext cx="1449612" cy="260969"/>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Tree>
    <p:extLst>
      <p:ext uri="{BB962C8B-B14F-4D97-AF65-F5344CB8AC3E}">
        <p14:creationId xmlns:p14="http://schemas.microsoft.com/office/powerpoint/2010/main" val="26019176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a:lstStyle/>
          <a:p>
            <a:pPr algn="ctr"/>
            <a:r>
              <a:rPr lang="en-US" sz="2400"/>
              <a:t>Step 1- Create </a:t>
            </a:r>
            <a:r>
              <a:rPr lang="en-US" sz="2400" err="1"/>
              <a:t>eAuth</a:t>
            </a:r>
            <a:r>
              <a:rPr lang="en-US" sz="2400"/>
              <a:t> Account- Customer Account Registration</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4" descr="Graphical user interface, text, application, email&#10;&#10;Description automatically generated">
            <a:extLst>
              <a:ext uri="{FF2B5EF4-FFF2-40B4-BE49-F238E27FC236}">
                <a16:creationId xmlns:a16="http://schemas.microsoft.com/office/drawing/2014/main" id="{5ED98C07-8CCE-29FD-8AB4-5361F765E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1" y="655429"/>
            <a:ext cx="10618040" cy="5241518"/>
          </a:xfrm>
          <a:prstGeom prst="rect">
            <a:avLst/>
          </a:prstGeom>
        </p:spPr>
      </p:pic>
      <p:cxnSp>
        <p:nvCxnSpPr>
          <p:cNvPr id="8" name="Straight Connector 7">
            <a:extLst>
              <a:ext uri="{FF2B5EF4-FFF2-40B4-BE49-F238E27FC236}">
                <a16:creationId xmlns:a16="http://schemas.microsoft.com/office/drawing/2014/main" id="{0905A6E0-D424-90C8-1E83-D01F593E0C22}"/>
              </a:ext>
            </a:extLst>
          </p:cNvPr>
          <p:cNvCxnSpPr>
            <a:cxnSpLocks/>
          </p:cNvCxnSpPr>
          <p:nvPr/>
        </p:nvCxnSpPr>
        <p:spPr>
          <a:xfrm>
            <a:off x="1483567" y="3984171"/>
            <a:ext cx="641946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Arrow: Left 14">
            <a:extLst>
              <a:ext uri="{FF2B5EF4-FFF2-40B4-BE49-F238E27FC236}">
                <a16:creationId xmlns:a16="http://schemas.microsoft.com/office/drawing/2014/main" id="{19E6F412-87C7-39D3-BF16-AE9EEDFA514E}"/>
              </a:ext>
            </a:extLst>
          </p:cNvPr>
          <p:cNvSpPr/>
          <p:nvPr/>
        </p:nvSpPr>
        <p:spPr>
          <a:xfrm>
            <a:off x="7903029" y="3469525"/>
            <a:ext cx="3244093" cy="1051939"/>
          </a:xfrm>
          <a:prstGeom prst="leftArrow">
            <a:avLst>
              <a:gd name="adj1" fmla="val 60030"/>
              <a:gd name="adj2" fmla="val 50000"/>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Enter legal name used on government issued ID</a:t>
            </a:r>
          </a:p>
        </p:txBody>
      </p:sp>
      <p:graphicFrame>
        <p:nvGraphicFramePr>
          <p:cNvPr id="10" name="Diagram 9">
            <a:extLst>
              <a:ext uri="{FF2B5EF4-FFF2-40B4-BE49-F238E27FC236}">
                <a16:creationId xmlns:a16="http://schemas.microsoft.com/office/drawing/2014/main" id="{16391285-0154-AAD3-D566-4401CCC5C9C1}"/>
              </a:ext>
            </a:extLst>
          </p:cNvPr>
          <p:cNvGraphicFramePr/>
          <p:nvPr>
            <p:extLst>
              <p:ext uri="{D42A27DB-BD31-4B8C-83A1-F6EECF244321}">
                <p14:modId xmlns:p14="http://schemas.microsoft.com/office/powerpoint/2010/main" val="2869031266"/>
              </p:ext>
            </p:extLst>
          </p:nvPr>
        </p:nvGraphicFramePr>
        <p:xfrm>
          <a:off x="9076570" y="5126831"/>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10626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a:lstStyle/>
          <a:p>
            <a:pPr algn="ctr"/>
            <a:r>
              <a:rPr lang="en-US" sz="2400"/>
              <a:t>Step 1- Create </a:t>
            </a:r>
            <a:r>
              <a:rPr lang="en-US" sz="2400" err="1"/>
              <a:t>eAuth</a:t>
            </a:r>
            <a:r>
              <a:rPr lang="en-US" sz="2400"/>
              <a:t> Account- Customer Account Registration</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4" name="Picture 3" descr="Graphical user interface, application&#10;&#10;Description automatically generated">
            <a:extLst>
              <a:ext uri="{FF2B5EF4-FFF2-40B4-BE49-F238E27FC236}">
                <a16:creationId xmlns:a16="http://schemas.microsoft.com/office/drawing/2014/main" id="{5D8E3F0B-2F9C-43D1-BEAF-4C91028E12C4}"/>
              </a:ext>
            </a:extLst>
          </p:cNvPr>
          <p:cNvPicPr>
            <a:picLocks noChangeAspect="1"/>
          </p:cNvPicPr>
          <p:nvPr/>
        </p:nvPicPr>
        <p:blipFill rotWithShape="1">
          <a:blip r:embed="rId3">
            <a:extLst>
              <a:ext uri="{28A0092B-C50C-407E-A947-70E740481C1C}">
                <a14:useLocalDpi xmlns:a14="http://schemas.microsoft.com/office/drawing/2010/main" val="0"/>
              </a:ext>
            </a:extLst>
          </a:blip>
          <a:srcRect l="768" r="3237" b="22159"/>
          <a:stretch/>
        </p:blipFill>
        <p:spPr>
          <a:xfrm>
            <a:off x="685800" y="783771"/>
            <a:ext cx="10548981" cy="4122337"/>
          </a:xfrm>
          <a:prstGeom prst="rect">
            <a:avLst/>
          </a:prstGeom>
          <a:ln>
            <a:solidFill>
              <a:schemeClr val="tx1"/>
            </a:solidFill>
          </a:ln>
        </p:spPr>
      </p:pic>
      <p:sp>
        <p:nvSpPr>
          <p:cNvPr id="12" name="Arrow: Left 11">
            <a:extLst>
              <a:ext uri="{FF2B5EF4-FFF2-40B4-BE49-F238E27FC236}">
                <a16:creationId xmlns:a16="http://schemas.microsoft.com/office/drawing/2014/main" id="{C0612485-FAD3-B375-2554-147144137233}"/>
              </a:ext>
            </a:extLst>
          </p:cNvPr>
          <p:cNvSpPr/>
          <p:nvPr/>
        </p:nvSpPr>
        <p:spPr>
          <a:xfrm>
            <a:off x="5128689" y="4050281"/>
            <a:ext cx="3303639" cy="726993"/>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User ID is your email address</a:t>
            </a:r>
          </a:p>
        </p:txBody>
      </p:sp>
      <p:graphicFrame>
        <p:nvGraphicFramePr>
          <p:cNvPr id="10" name="Diagram 9">
            <a:extLst>
              <a:ext uri="{FF2B5EF4-FFF2-40B4-BE49-F238E27FC236}">
                <a16:creationId xmlns:a16="http://schemas.microsoft.com/office/drawing/2014/main" id="{B550AFE7-3D69-EF00-4180-7D3CB63DA504}"/>
              </a:ext>
            </a:extLst>
          </p:cNvPr>
          <p:cNvGraphicFramePr/>
          <p:nvPr>
            <p:extLst>
              <p:ext uri="{D42A27DB-BD31-4B8C-83A1-F6EECF244321}">
                <p14:modId xmlns:p14="http://schemas.microsoft.com/office/powerpoint/2010/main" val="1814234633"/>
              </p:ext>
            </p:extLst>
          </p:nvPr>
        </p:nvGraphicFramePr>
        <p:xfrm>
          <a:off x="9200857" y="5251939"/>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Arrow: Left 13">
            <a:extLst>
              <a:ext uri="{FF2B5EF4-FFF2-40B4-BE49-F238E27FC236}">
                <a16:creationId xmlns:a16="http://schemas.microsoft.com/office/drawing/2014/main" id="{0A9F8565-A08D-59EE-692B-FD86EFB865B9}"/>
              </a:ext>
            </a:extLst>
          </p:cNvPr>
          <p:cNvSpPr/>
          <p:nvPr/>
        </p:nvSpPr>
        <p:spPr>
          <a:xfrm>
            <a:off x="6096000" y="1936119"/>
            <a:ext cx="4223922" cy="1928530"/>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ea typeface="Times New Roman" panose="02020603050405020304" pitchFamily="18" charset="0"/>
                <a:cs typeface="Arial"/>
              </a:rPr>
              <a:t>Must</a:t>
            </a:r>
            <a:r>
              <a:rPr lang="en-US" sz="1600" b="1">
                <a:solidFill>
                  <a:schemeClr val="tx1">
                    <a:lumMod val="95000"/>
                    <a:lumOff val="5000"/>
                  </a:schemeClr>
                </a:solidFill>
                <a:effectLst/>
                <a:latin typeface="Arial"/>
                <a:ea typeface="Times New Roman" panose="02020603050405020304" pitchFamily="18" charset="0"/>
                <a:cs typeface="Arial"/>
              </a:rPr>
              <a:t> match last name and email address </a:t>
            </a:r>
            <a:r>
              <a:rPr lang="en-US" sz="1600" b="1">
                <a:solidFill>
                  <a:schemeClr val="tx1">
                    <a:lumMod val="95000"/>
                    <a:lumOff val="5000"/>
                  </a:schemeClr>
                </a:solidFill>
                <a:latin typeface="Arial"/>
                <a:ea typeface="Times New Roman" panose="02020603050405020304" pitchFamily="18" charset="0"/>
                <a:cs typeface="Arial"/>
              </a:rPr>
              <a:t>in Account Registration Email</a:t>
            </a:r>
            <a:endParaRPr lang="en-US" sz="1600" b="1">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26445659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lIns="91440" tIns="45720" rIns="91440" bIns="45720" anchor="t"/>
          <a:lstStyle/>
          <a:p>
            <a:pPr algn="ctr"/>
            <a:r>
              <a:rPr lang="en-US" sz="2400">
                <a:latin typeface="Arial"/>
                <a:cs typeface="Arial"/>
              </a:rPr>
              <a:t>Step 1- Create </a:t>
            </a:r>
            <a:r>
              <a:rPr lang="en-US" sz="2400" err="1">
                <a:latin typeface="Arial"/>
                <a:cs typeface="Arial"/>
              </a:rPr>
              <a:t>eAuth</a:t>
            </a:r>
            <a:r>
              <a:rPr lang="en-US" sz="2400">
                <a:latin typeface="Arial"/>
                <a:cs typeface="Arial"/>
              </a:rPr>
              <a:t> Account- Create Password</a:t>
            </a:r>
            <a:endParaRPr lang="en-US" sz="2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23</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Box 4">
            <a:extLst>
              <a:ext uri="{FF2B5EF4-FFF2-40B4-BE49-F238E27FC236}">
                <a16:creationId xmlns:a16="http://schemas.microsoft.com/office/drawing/2014/main" id="{C2724385-4EA0-CC6C-5909-8097DDF19CC8}"/>
              </a:ext>
            </a:extLst>
          </p:cNvPr>
          <p:cNvSpPr txBox="1"/>
          <p:nvPr/>
        </p:nvSpPr>
        <p:spPr>
          <a:xfrm>
            <a:off x="616740" y="1500824"/>
            <a:ext cx="10657607" cy="39703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Your password must include:</a:t>
            </a:r>
          </a:p>
          <a:p>
            <a:pPr marL="285750" indent="-285750">
              <a:buFont typeface="Arial"/>
              <a:buChar char="•"/>
            </a:pPr>
            <a:r>
              <a:rPr lang="en-US">
                <a:latin typeface="Arial"/>
                <a:cs typeface="Arial"/>
              </a:rPr>
              <a:t>12 minimum to 24 maximum characters</a:t>
            </a:r>
          </a:p>
          <a:p>
            <a:pPr marL="285750" indent="-285750">
              <a:buFont typeface="Arial"/>
              <a:buChar char="•"/>
            </a:pPr>
            <a:r>
              <a:rPr lang="en-US">
                <a:latin typeface="Arial"/>
                <a:cs typeface="Arial"/>
              </a:rPr>
              <a:t>One number</a:t>
            </a:r>
          </a:p>
          <a:p>
            <a:pPr marL="285750" indent="-285750">
              <a:buFont typeface="Arial"/>
              <a:buChar char="•"/>
            </a:pPr>
            <a:r>
              <a:rPr lang="en-US">
                <a:latin typeface="Arial"/>
                <a:cs typeface="Arial"/>
              </a:rPr>
              <a:t>One uppercase letter</a:t>
            </a:r>
          </a:p>
          <a:p>
            <a:pPr marL="285750" indent="-285750">
              <a:buFont typeface="Arial"/>
              <a:buChar char="•"/>
            </a:pPr>
            <a:r>
              <a:rPr lang="en-US">
                <a:latin typeface="Arial"/>
                <a:cs typeface="Arial"/>
              </a:rPr>
              <a:t>One lowercase letter</a:t>
            </a:r>
          </a:p>
          <a:p>
            <a:pPr marL="285750" indent="-285750">
              <a:buFont typeface="Arial"/>
              <a:buChar char="•"/>
            </a:pPr>
            <a:r>
              <a:rPr lang="en-US">
                <a:latin typeface="Arial"/>
                <a:cs typeface="Arial"/>
              </a:rPr>
              <a:t>One special character:  !#$-%=+:;?~*</a:t>
            </a:r>
          </a:p>
          <a:p>
            <a:pPr marL="285750" indent="-285750">
              <a:buFont typeface="Arial"/>
              <a:buChar char="•"/>
            </a:pPr>
            <a:r>
              <a:rPr lang="en-US">
                <a:latin typeface="Arial"/>
                <a:cs typeface="Arial"/>
              </a:rPr>
              <a:t>No spaces</a:t>
            </a:r>
          </a:p>
          <a:p>
            <a:pPr marL="285750" indent="-285750">
              <a:buFont typeface="Arial"/>
              <a:buChar char="•"/>
            </a:pPr>
            <a:r>
              <a:rPr lang="en-US">
                <a:latin typeface="Arial"/>
                <a:cs typeface="Arial"/>
              </a:rPr>
              <a:t>Dictionary words may not be used in passwords</a:t>
            </a:r>
          </a:p>
          <a:p>
            <a:pPr marL="285750" indent="-285750">
              <a:buFont typeface="Arial"/>
              <a:buChar char="•"/>
            </a:pPr>
            <a:r>
              <a:rPr lang="en-US">
                <a:latin typeface="Arial"/>
                <a:cs typeface="Arial"/>
              </a:rPr>
              <a:t>The previous 24 passwords may not be re-used</a:t>
            </a:r>
          </a:p>
          <a:p>
            <a:endParaRPr lang="en-US">
              <a:latin typeface="Arial"/>
              <a:cs typeface="Arial"/>
            </a:endParaRPr>
          </a:p>
          <a:p>
            <a:r>
              <a:rPr lang="en-US">
                <a:latin typeface="Arial"/>
                <a:cs typeface="Arial"/>
              </a:rPr>
              <a:t>*Confirm password</a:t>
            </a:r>
          </a:p>
          <a:p>
            <a:endParaRPr lang="en-US">
              <a:latin typeface="Arial"/>
              <a:cs typeface="Arial"/>
            </a:endParaRPr>
          </a:p>
          <a:p>
            <a:pPr algn="ctr"/>
            <a:br>
              <a:rPr lang="en-US" b="1">
                <a:latin typeface="Arial"/>
                <a:cs typeface="Arial"/>
              </a:rPr>
            </a:br>
            <a:r>
              <a:rPr lang="en-US" b="1">
                <a:latin typeface="Arial"/>
                <a:cs typeface="Arial"/>
              </a:rPr>
              <a:t>Continue following prompts (</a:t>
            </a:r>
            <a:r>
              <a:rPr lang="en-US" b="1">
                <a:latin typeface="Arial"/>
                <a:ea typeface="+mn-lt"/>
                <a:cs typeface="+mn-lt"/>
              </a:rPr>
              <a:t>such as security questions</a:t>
            </a:r>
            <a:r>
              <a:rPr lang="en-US" b="1">
                <a:latin typeface="Arial"/>
                <a:cs typeface="Arial"/>
              </a:rPr>
              <a:t>) to complete registration.</a:t>
            </a:r>
          </a:p>
        </p:txBody>
      </p:sp>
      <p:sp>
        <p:nvSpPr>
          <p:cNvPr id="7" name="Rectangle 6">
            <a:extLst>
              <a:ext uri="{FF2B5EF4-FFF2-40B4-BE49-F238E27FC236}">
                <a16:creationId xmlns:a16="http://schemas.microsoft.com/office/drawing/2014/main" id="{A1E8E083-F7FE-1F2D-2838-F0D9F270D0A6}"/>
              </a:ext>
            </a:extLst>
          </p:cNvPr>
          <p:cNvSpPr/>
          <p:nvPr/>
        </p:nvSpPr>
        <p:spPr>
          <a:xfrm>
            <a:off x="2846242" y="4456833"/>
            <a:ext cx="3125930" cy="329046"/>
          </a:xfrm>
          <a:prstGeom prst="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 name="Arrow: Left 7">
            <a:extLst>
              <a:ext uri="{FF2B5EF4-FFF2-40B4-BE49-F238E27FC236}">
                <a16:creationId xmlns:a16="http://schemas.microsoft.com/office/drawing/2014/main" id="{AAE868B5-6FF3-AC95-343E-5B20EFEB600C}"/>
              </a:ext>
            </a:extLst>
          </p:cNvPr>
          <p:cNvSpPr/>
          <p:nvPr/>
        </p:nvSpPr>
        <p:spPr>
          <a:xfrm>
            <a:off x="6091704" y="3991980"/>
            <a:ext cx="3472294" cy="1125680"/>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Enter password again to confirm</a:t>
            </a:r>
          </a:p>
        </p:txBody>
      </p:sp>
      <p:graphicFrame>
        <p:nvGraphicFramePr>
          <p:cNvPr id="10" name="Diagram 9">
            <a:extLst>
              <a:ext uri="{FF2B5EF4-FFF2-40B4-BE49-F238E27FC236}">
                <a16:creationId xmlns:a16="http://schemas.microsoft.com/office/drawing/2014/main" id="{7792EE9C-58E5-ED4C-2FE6-189BB2814965}"/>
              </a:ext>
            </a:extLst>
          </p:cNvPr>
          <p:cNvGraphicFramePr/>
          <p:nvPr>
            <p:extLst>
              <p:ext uri="{D42A27DB-BD31-4B8C-83A1-F6EECF244321}">
                <p14:modId xmlns:p14="http://schemas.microsoft.com/office/powerpoint/2010/main" val="3620335137"/>
              </p:ext>
            </p:extLst>
          </p:nvPr>
        </p:nvGraphicFramePr>
        <p:xfrm>
          <a:off x="9086927" y="5297109"/>
          <a:ext cx="2965143" cy="145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Graphical user interface, application&#10;&#10;Description automatically generated">
            <a:extLst>
              <a:ext uri="{FF2B5EF4-FFF2-40B4-BE49-F238E27FC236}">
                <a16:creationId xmlns:a16="http://schemas.microsoft.com/office/drawing/2014/main" id="{211C361B-8ACD-4CE6-EA81-13EFE7A4A2E2}"/>
              </a:ext>
            </a:extLst>
          </p:cNvPr>
          <p:cNvPicPr>
            <a:picLocks noChangeAspect="1"/>
          </p:cNvPicPr>
          <p:nvPr/>
        </p:nvPicPr>
        <p:blipFill rotWithShape="1">
          <a:blip r:embed="rId8">
            <a:extLst>
              <a:ext uri="{28A0092B-C50C-407E-A947-70E740481C1C}">
                <a14:useLocalDpi xmlns:a14="http://schemas.microsoft.com/office/drawing/2010/main" val="0"/>
              </a:ext>
            </a:extLst>
          </a:blip>
          <a:srcRect l="1507" t="78959" r="1507" b="6553"/>
          <a:stretch/>
        </p:blipFill>
        <p:spPr>
          <a:xfrm>
            <a:off x="616740" y="662618"/>
            <a:ext cx="10657607" cy="767258"/>
          </a:xfrm>
          <a:prstGeom prst="rect">
            <a:avLst/>
          </a:prstGeom>
          <a:ln>
            <a:solidFill>
              <a:schemeClr val="tx1"/>
            </a:solidFill>
          </a:ln>
        </p:spPr>
      </p:pic>
      <p:sp>
        <p:nvSpPr>
          <p:cNvPr id="13" name="Arrow: Left 12">
            <a:extLst>
              <a:ext uri="{FF2B5EF4-FFF2-40B4-BE49-F238E27FC236}">
                <a16:creationId xmlns:a16="http://schemas.microsoft.com/office/drawing/2014/main" id="{DBD44D6A-E197-9DD2-45F1-F29682F2FCF6}"/>
              </a:ext>
            </a:extLst>
          </p:cNvPr>
          <p:cNvSpPr/>
          <p:nvPr/>
        </p:nvSpPr>
        <p:spPr>
          <a:xfrm>
            <a:off x="6372927" y="710110"/>
            <a:ext cx="3191071" cy="1090162"/>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Create password: </a:t>
            </a:r>
            <a:br>
              <a:rPr lang="en-US" sz="1600" b="1">
                <a:latin typeface="Arial"/>
              </a:rPr>
            </a:br>
            <a:r>
              <a:rPr lang="en-US" sz="1600" b="1">
                <a:solidFill>
                  <a:schemeClr val="tx1">
                    <a:lumMod val="95000"/>
                    <a:lumOff val="5000"/>
                  </a:schemeClr>
                </a:solidFill>
                <a:latin typeface="Arial"/>
                <a:cs typeface="Arial"/>
              </a:rPr>
              <a:t>Must be 12 characters long</a:t>
            </a:r>
          </a:p>
        </p:txBody>
      </p:sp>
    </p:spTree>
    <p:extLst>
      <p:ext uri="{BB962C8B-B14F-4D97-AF65-F5344CB8AC3E}">
        <p14:creationId xmlns:p14="http://schemas.microsoft.com/office/powerpoint/2010/main" val="202964837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359742"/>
          </a:xfrm>
          <a:ln w="28575">
            <a:solidFill>
              <a:schemeClr val="tx1"/>
            </a:solidFill>
          </a:ln>
        </p:spPr>
        <p:txBody>
          <a:bodyPr lIns="91440" tIns="45720" rIns="91440" bIns="45720" anchor="t"/>
          <a:lstStyle/>
          <a:p>
            <a:pPr algn="ctr"/>
            <a:r>
              <a:rPr lang="en-US" sz="2400">
                <a:latin typeface="Arial"/>
                <a:cs typeface="Arial"/>
              </a:rPr>
              <a:t>Step 1- Create </a:t>
            </a:r>
            <a:r>
              <a:rPr lang="en-US" sz="2400" err="1">
                <a:latin typeface="Arial"/>
                <a:cs typeface="Arial"/>
              </a:rPr>
              <a:t>eAuth</a:t>
            </a:r>
            <a:r>
              <a:rPr lang="en-US" sz="2400">
                <a:latin typeface="Arial"/>
                <a:cs typeface="Arial"/>
              </a:rPr>
              <a:t> Account Registration Success</a:t>
            </a:r>
            <a:endParaRPr lang="en-US" sz="24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24</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10" name="Diagram 9">
            <a:extLst>
              <a:ext uri="{FF2B5EF4-FFF2-40B4-BE49-F238E27FC236}">
                <a16:creationId xmlns:a16="http://schemas.microsoft.com/office/drawing/2014/main" id="{7792EE9C-58E5-ED4C-2FE6-189BB2814965}"/>
              </a:ext>
            </a:extLst>
          </p:cNvPr>
          <p:cNvGraphicFramePr/>
          <p:nvPr/>
        </p:nvGraphicFramePr>
        <p:xfrm>
          <a:off x="9086927" y="5297109"/>
          <a:ext cx="2965143" cy="145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Graphical user interface, text, application, email&#10;&#10;Description automatically generated">
            <a:extLst>
              <a:ext uri="{FF2B5EF4-FFF2-40B4-BE49-F238E27FC236}">
                <a16:creationId xmlns:a16="http://schemas.microsoft.com/office/drawing/2014/main" id="{372C5BAD-F032-0F7C-166F-DD3F2BF8EE0A}"/>
              </a:ext>
            </a:extLst>
          </p:cNvPr>
          <p:cNvPicPr>
            <a:picLocks noChangeAspect="1"/>
          </p:cNvPicPr>
          <p:nvPr/>
        </p:nvPicPr>
        <p:blipFill rotWithShape="1">
          <a:blip r:embed="rId8">
            <a:extLst>
              <a:ext uri="{28A0092B-C50C-407E-A947-70E740481C1C}">
                <a14:useLocalDpi xmlns:a14="http://schemas.microsoft.com/office/drawing/2010/main" val="0"/>
              </a:ext>
            </a:extLst>
          </a:blip>
          <a:srcRect b="13412"/>
          <a:stretch/>
        </p:blipFill>
        <p:spPr>
          <a:xfrm>
            <a:off x="1199679" y="923499"/>
            <a:ext cx="9792641" cy="4188656"/>
          </a:xfrm>
          <a:prstGeom prst="rect">
            <a:avLst/>
          </a:prstGeom>
          <a:ln>
            <a:solidFill>
              <a:schemeClr val="tx1"/>
            </a:solidFill>
          </a:ln>
        </p:spPr>
      </p:pic>
      <p:sp>
        <p:nvSpPr>
          <p:cNvPr id="13" name="Arrow: Left 12">
            <a:extLst>
              <a:ext uri="{FF2B5EF4-FFF2-40B4-BE49-F238E27FC236}">
                <a16:creationId xmlns:a16="http://schemas.microsoft.com/office/drawing/2014/main" id="{DBD44D6A-E197-9DD2-45F1-F29682F2FCF6}"/>
              </a:ext>
            </a:extLst>
          </p:cNvPr>
          <p:cNvSpPr/>
          <p:nvPr/>
        </p:nvSpPr>
        <p:spPr>
          <a:xfrm>
            <a:off x="2864493" y="3248724"/>
            <a:ext cx="4075803" cy="1090162"/>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err="1">
                <a:solidFill>
                  <a:schemeClr val="tx1">
                    <a:lumMod val="95000"/>
                    <a:lumOff val="5000"/>
                  </a:schemeClr>
                </a:solidFill>
                <a:latin typeface="Arial"/>
                <a:cs typeface="Arial"/>
              </a:rPr>
              <a:t>eAuth</a:t>
            </a:r>
            <a:r>
              <a:rPr lang="en-US" sz="1600" b="1" dirty="0">
                <a:solidFill>
                  <a:schemeClr val="tx1">
                    <a:lumMod val="95000"/>
                    <a:lumOff val="5000"/>
                  </a:schemeClr>
                </a:solidFill>
                <a:latin typeface="Arial"/>
                <a:cs typeface="Arial"/>
              </a:rPr>
              <a:t> User ID listed in body of email</a:t>
            </a:r>
          </a:p>
        </p:txBody>
      </p:sp>
      <p:sp>
        <p:nvSpPr>
          <p:cNvPr id="7" name="Rectangle 6">
            <a:extLst>
              <a:ext uri="{FF2B5EF4-FFF2-40B4-BE49-F238E27FC236}">
                <a16:creationId xmlns:a16="http://schemas.microsoft.com/office/drawing/2014/main" id="{A1E8E083-F7FE-1F2D-2838-F0D9F270D0A6}"/>
              </a:ext>
            </a:extLst>
          </p:cNvPr>
          <p:cNvSpPr/>
          <p:nvPr/>
        </p:nvSpPr>
        <p:spPr>
          <a:xfrm>
            <a:off x="1199679" y="3597851"/>
            <a:ext cx="1165877" cy="3290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6" name="Rectangle 5">
            <a:extLst>
              <a:ext uri="{FF2B5EF4-FFF2-40B4-BE49-F238E27FC236}">
                <a16:creationId xmlns:a16="http://schemas.microsoft.com/office/drawing/2014/main" id="{D4C3F1D5-4ACC-5FC0-4E39-38D89C7111AA}"/>
              </a:ext>
            </a:extLst>
          </p:cNvPr>
          <p:cNvSpPr/>
          <p:nvPr/>
        </p:nvSpPr>
        <p:spPr>
          <a:xfrm>
            <a:off x="1199678" y="1624715"/>
            <a:ext cx="4176933" cy="3290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 name="Arrow: Left 7">
            <a:extLst>
              <a:ext uri="{FF2B5EF4-FFF2-40B4-BE49-F238E27FC236}">
                <a16:creationId xmlns:a16="http://schemas.microsoft.com/office/drawing/2014/main" id="{AAE868B5-6FF3-AC95-343E-5B20EFEB600C}"/>
              </a:ext>
            </a:extLst>
          </p:cNvPr>
          <p:cNvSpPr/>
          <p:nvPr/>
        </p:nvSpPr>
        <p:spPr>
          <a:xfrm>
            <a:off x="5279950" y="1226398"/>
            <a:ext cx="4548587" cy="1125680"/>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err="1">
                <a:solidFill>
                  <a:schemeClr val="tx1"/>
                </a:solidFill>
                <a:latin typeface="Arial"/>
                <a:cs typeface="Arial"/>
              </a:rPr>
              <a:t>eAuth</a:t>
            </a:r>
            <a:r>
              <a:rPr lang="en-US" b="1">
                <a:solidFill>
                  <a:schemeClr val="tx1"/>
                </a:solidFill>
                <a:latin typeface="Arial"/>
                <a:cs typeface="Arial"/>
              </a:rPr>
              <a:t> Registration Success email sent as confirmation.</a:t>
            </a:r>
          </a:p>
        </p:txBody>
      </p:sp>
      <p:sp>
        <p:nvSpPr>
          <p:cNvPr id="3" name="Rectangle: Rounded Corners 2">
            <a:extLst>
              <a:ext uri="{FF2B5EF4-FFF2-40B4-BE49-F238E27FC236}">
                <a16:creationId xmlns:a16="http://schemas.microsoft.com/office/drawing/2014/main" id="{53A109A6-78B0-F041-C963-68C97873F93B}"/>
              </a:ext>
            </a:extLst>
          </p:cNvPr>
          <p:cNvSpPr/>
          <p:nvPr/>
        </p:nvSpPr>
        <p:spPr>
          <a:xfrm>
            <a:off x="4440594" y="4504800"/>
            <a:ext cx="3310812" cy="1712200"/>
          </a:xfrm>
          <a:prstGeom prst="roundRect">
            <a:avLst/>
          </a:prstGeom>
          <a:solidFill>
            <a:schemeClr val="accent5">
              <a:lumMod val="50000"/>
            </a:schemeClr>
          </a:solidFill>
          <a:ln w="12700">
            <a:solidFill>
              <a:schemeClr val="tx1">
                <a:lumMod val="95000"/>
                <a:lumOff val="5000"/>
              </a:schemeClr>
            </a:solidFill>
          </a:ln>
          <a:effectLst>
            <a:glow rad="2286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u="sng">
                <a:solidFill>
                  <a:srgbClr val="FFFF00"/>
                </a:solidFill>
                <a:latin typeface="Arial" panose="020B0604020202020204" pitchFamily="34" charset="0"/>
                <a:cs typeface="Arial" panose="020B0604020202020204" pitchFamily="34" charset="0"/>
              </a:rPr>
              <a:t>All</a:t>
            </a:r>
            <a:r>
              <a:rPr lang="en-US" b="1">
                <a:solidFill>
                  <a:schemeClr val="bg1"/>
                </a:solidFill>
                <a:latin typeface="Arial" panose="020B0604020202020204" pitchFamily="34" charset="0"/>
                <a:cs typeface="Arial" panose="020B0604020202020204" pitchFamily="34" charset="0"/>
              </a:rPr>
              <a:t> users </a:t>
            </a:r>
            <a:r>
              <a:rPr lang="en-US" b="1" i="1" u="sng">
                <a:solidFill>
                  <a:srgbClr val="FFFF00"/>
                </a:solidFill>
                <a:latin typeface="Arial" panose="020B0604020202020204" pitchFamily="34" charset="0"/>
                <a:cs typeface="Arial" panose="020B0604020202020204" pitchFamily="34" charset="0"/>
              </a:rPr>
              <a:t>must</a:t>
            </a:r>
            <a:r>
              <a:rPr lang="en-US" b="1">
                <a:solidFill>
                  <a:schemeClr val="bg1"/>
                </a:solidFill>
                <a:latin typeface="Arial" panose="020B0604020202020204" pitchFamily="34" charset="0"/>
                <a:cs typeface="Arial" panose="020B0604020202020204" pitchFamily="34" charset="0"/>
              </a:rPr>
              <a:t> continue to </a:t>
            </a:r>
            <a:br>
              <a:rPr lang="en-US" b="1">
                <a:solidFill>
                  <a:schemeClr val="bg1"/>
                </a:solidFill>
                <a:latin typeface="Arial" panose="020B0604020202020204" pitchFamily="34" charset="0"/>
                <a:cs typeface="Arial" panose="020B0604020202020204" pitchFamily="34" charset="0"/>
              </a:rPr>
            </a:br>
            <a:r>
              <a:rPr lang="en-US" b="1">
                <a:solidFill>
                  <a:schemeClr val="bg1"/>
                </a:solidFill>
                <a:latin typeface="Arial" panose="020B0604020202020204" pitchFamily="34" charset="0"/>
                <a:cs typeface="Arial" panose="020B0604020202020204" pitchFamily="34" charset="0"/>
              </a:rPr>
              <a:t>Step 2: Register WBSCM Account</a:t>
            </a:r>
          </a:p>
        </p:txBody>
      </p:sp>
    </p:spTree>
    <p:extLst>
      <p:ext uri="{BB962C8B-B14F-4D97-AF65-F5344CB8AC3E}">
        <p14:creationId xmlns:p14="http://schemas.microsoft.com/office/powerpoint/2010/main" val="367115383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066E5-B95E-4737-A30A-F2C3B2F13BBD}"/>
              </a:ext>
            </a:extLst>
          </p:cNvPr>
          <p:cNvSpPr>
            <a:spLocks noGrp="1"/>
          </p:cNvSpPr>
          <p:nvPr>
            <p:ph type="sldNum" sz="quarter" idx="10"/>
          </p:nvPr>
        </p:nvSpPr>
        <p:spPr/>
        <p:txBody>
          <a:bodyPr/>
          <a:lstStyle/>
          <a:p>
            <a:fld id="{4179449E-6FBB-2343-B3AE-D1EFA46A6E77}" type="slidenum">
              <a:rPr lang="en-US" smtClean="0"/>
              <a:pPr/>
              <a:t>25</a:t>
            </a:fld>
            <a:endParaRPr lang="en-US"/>
          </a:p>
        </p:txBody>
      </p:sp>
      <p:sp>
        <p:nvSpPr>
          <p:cNvPr id="14" name="Text Placeholder 3">
            <a:extLst>
              <a:ext uri="{FF2B5EF4-FFF2-40B4-BE49-F238E27FC236}">
                <a16:creationId xmlns:a16="http://schemas.microsoft.com/office/drawing/2014/main" id="{2C7EA9ED-3BA5-6341-A6E1-EA754EF0F87A}"/>
              </a:ext>
            </a:extLst>
          </p:cNvPr>
          <p:cNvSpPr txBox="1">
            <a:spLocks/>
          </p:cNvSpPr>
          <p:nvPr/>
        </p:nvSpPr>
        <p:spPr>
          <a:xfrm>
            <a:off x="934989" y="943820"/>
            <a:ext cx="10523376" cy="4447254"/>
          </a:xfrm>
          <a:prstGeom prst="rect">
            <a:avLst/>
          </a:prstGeom>
          <a:ln w="28575">
            <a:solidFill>
              <a:schemeClr val="tx1"/>
            </a:solidFill>
          </a:ln>
        </p:spPr>
        <p:txBody>
          <a:bodyPr lIns="91440" tIns="45720" rIns="91440" bIns="45720" anchor="t"/>
          <a:lstStyle>
            <a:lvl1pPr marL="0" indent="0" algn="ctr" defTabSz="1097280" rtl="0" eaLnBrk="1" latinLnBrk="0" hangingPunct="1">
              <a:lnSpc>
                <a:spcPct val="90000"/>
              </a:lnSpc>
              <a:spcBef>
                <a:spcPts val="1200"/>
              </a:spcBef>
              <a:buFont typeface="Arial" panose="020B0604020202020204" pitchFamily="34" charset="0"/>
              <a:buNone/>
              <a:defRPr sz="13800" b="1" kern="1200">
                <a:solidFill>
                  <a:schemeClr val="bg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5400">
                <a:solidFill>
                  <a:schemeClr val="tx1"/>
                </a:solidFill>
                <a:latin typeface="Arial"/>
                <a:cs typeface="Arial"/>
              </a:rPr>
              <a:t>Step 2</a:t>
            </a:r>
            <a:br>
              <a:rPr lang="en-US" sz="5400">
                <a:solidFill>
                  <a:schemeClr val="tx1"/>
                </a:solidFill>
                <a:latin typeface="Arial"/>
                <a:cs typeface="Arial"/>
              </a:rPr>
            </a:br>
            <a:br>
              <a:rPr lang="en-US" sz="5400">
                <a:latin typeface="Arial"/>
                <a:cs typeface="Arial"/>
              </a:rPr>
            </a:br>
            <a:r>
              <a:rPr lang="en-US" sz="5400">
                <a:solidFill>
                  <a:schemeClr val="tx1"/>
                </a:solidFill>
                <a:latin typeface="Arial"/>
                <a:cs typeface="Arial"/>
              </a:rPr>
              <a:t>Go to the </a:t>
            </a:r>
            <a:r>
              <a:rPr lang="en-US" sz="5400" i="1" u="sng">
                <a:solidFill>
                  <a:srgbClr val="7030A0"/>
                </a:solidFill>
                <a:latin typeface="Arial"/>
                <a:cs typeface="Arial"/>
              </a:rPr>
              <a:t>original</a:t>
            </a:r>
            <a:r>
              <a:rPr lang="en-US" sz="5400">
                <a:solidFill>
                  <a:schemeClr val="tx1"/>
                </a:solidFill>
                <a:latin typeface="Arial"/>
                <a:cs typeface="Arial"/>
              </a:rPr>
              <a:t> “Action Required” Email to complete the Registration Process.</a:t>
            </a:r>
            <a:endParaRPr lang="en-US">
              <a:solidFill>
                <a:schemeClr val="tx1"/>
              </a:solidFill>
            </a:endParaRPr>
          </a:p>
        </p:txBody>
      </p:sp>
      <p:sp>
        <p:nvSpPr>
          <p:cNvPr id="10" name="Rectangle 9">
            <a:extLst>
              <a:ext uri="{FF2B5EF4-FFF2-40B4-BE49-F238E27FC236}">
                <a16:creationId xmlns:a16="http://schemas.microsoft.com/office/drawing/2014/main" id="{A8F1AC77-E30B-1B47-917F-D9A21E2E5698}"/>
              </a:ext>
            </a:extLst>
          </p:cNvPr>
          <p:cNvSpPr/>
          <p:nvPr/>
        </p:nvSpPr>
        <p:spPr>
          <a:xfrm>
            <a:off x="0" y="6223620"/>
            <a:ext cx="11809965" cy="582168"/>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1" name="Rectangle 10">
            <a:extLst>
              <a:ext uri="{FF2B5EF4-FFF2-40B4-BE49-F238E27FC236}">
                <a16:creationId xmlns:a16="http://schemas.microsoft.com/office/drawing/2014/main" id="{701A9341-CEA0-6043-8F69-BC7D9090AC04}"/>
              </a:ext>
            </a:extLst>
          </p:cNvPr>
          <p:cNvSpPr/>
          <p:nvPr/>
        </p:nvSpPr>
        <p:spPr>
          <a:xfrm>
            <a:off x="187701" y="6057486"/>
            <a:ext cx="12010224" cy="293046"/>
          </a:xfrm>
          <a:prstGeom prst="rect">
            <a:avLst/>
          </a:prstGeom>
          <a:solidFill>
            <a:srgbClr val="EF4B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
        <p:nvSpPr>
          <p:cNvPr id="12" name="Rectangle 17">
            <a:extLst>
              <a:ext uri="{FF2B5EF4-FFF2-40B4-BE49-F238E27FC236}">
                <a16:creationId xmlns:a16="http://schemas.microsoft.com/office/drawing/2014/main" id="{AC9A2BEB-2C87-CF45-A9F9-5A1D67FB6E4C}"/>
              </a:ext>
            </a:extLst>
          </p:cNvPr>
          <p:cNvSpPr/>
          <p:nvPr/>
        </p:nvSpPr>
        <p:spPr>
          <a:xfrm rot="10800000">
            <a:off x="4463907" y="6220533"/>
            <a:ext cx="7728093" cy="508524"/>
          </a:xfrm>
          <a:custGeom>
            <a:avLst/>
            <a:gdLst>
              <a:gd name="connsiteX0" fmla="*/ 0 w 4076054"/>
              <a:gd name="connsiteY0" fmla="*/ 0 h 2263300"/>
              <a:gd name="connsiteX1" fmla="*/ 4076054 w 4076054"/>
              <a:gd name="connsiteY1" fmla="*/ 0 h 2263300"/>
              <a:gd name="connsiteX2" fmla="*/ 4076054 w 4076054"/>
              <a:gd name="connsiteY2" fmla="*/ 2263300 h 2263300"/>
              <a:gd name="connsiteX3" fmla="*/ 0 w 4076054"/>
              <a:gd name="connsiteY3" fmla="*/ 2263300 h 2263300"/>
              <a:gd name="connsiteX4" fmla="*/ 0 w 4076054"/>
              <a:gd name="connsiteY4" fmla="*/ 0 h 2263300"/>
              <a:gd name="connsiteX0" fmla="*/ 0 w 4076054"/>
              <a:gd name="connsiteY0" fmla="*/ 0 h 2263300"/>
              <a:gd name="connsiteX1" fmla="*/ 4076054 w 4076054"/>
              <a:gd name="connsiteY1" fmla="*/ 0 h 2263300"/>
              <a:gd name="connsiteX2" fmla="*/ 3551121 w 4076054"/>
              <a:gd name="connsiteY2" fmla="*/ 2263300 h 2263300"/>
              <a:gd name="connsiteX3" fmla="*/ 0 w 4076054"/>
              <a:gd name="connsiteY3" fmla="*/ 2263300 h 2263300"/>
              <a:gd name="connsiteX4" fmla="*/ 0 w 4076054"/>
              <a:gd name="connsiteY4" fmla="*/ 0 h 2263300"/>
              <a:gd name="connsiteX0" fmla="*/ 0 w 3985743"/>
              <a:gd name="connsiteY0" fmla="*/ 0 h 2263300"/>
              <a:gd name="connsiteX1" fmla="*/ 3985743 w 3985743"/>
              <a:gd name="connsiteY1" fmla="*/ 0 h 2263300"/>
              <a:gd name="connsiteX2" fmla="*/ 3551121 w 3985743"/>
              <a:gd name="connsiteY2" fmla="*/ 2263300 h 2263300"/>
              <a:gd name="connsiteX3" fmla="*/ 0 w 3985743"/>
              <a:gd name="connsiteY3" fmla="*/ 2263300 h 2263300"/>
              <a:gd name="connsiteX4" fmla="*/ 0 w 3985743"/>
              <a:gd name="connsiteY4" fmla="*/ 0 h 2263300"/>
              <a:gd name="connsiteX0" fmla="*/ 0 w 3985743"/>
              <a:gd name="connsiteY0" fmla="*/ 0 h 2263300"/>
              <a:gd name="connsiteX1" fmla="*/ 3985743 w 3985743"/>
              <a:gd name="connsiteY1" fmla="*/ 0 h 2263300"/>
              <a:gd name="connsiteX2" fmla="*/ 3568054 w 3985743"/>
              <a:gd name="connsiteY2" fmla="*/ 2263300 h 2263300"/>
              <a:gd name="connsiteX3" fmla="*/ 0 w 3985743"/>
              <a:gd name="connsiteY3" fmla="*/ 2263300 h 2263300"/>
              <a:gd name="connsiteX4" fmla="*/ 0 w 3985743"/>
              <a:gd name="connsiteY4" fmla="*/ 0 h 226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743" h="2263300">
                <a:moveTo>
                  <a:pt x="0" y="0"/>
                </a:moveTo>
                <a:lnTo>
                  <a:pt x="3985743" y="0"/>
                </a:lnTo>
                <a:lnTo>
                  <a:pt x="3568054" y="2263300"/>
                </a:lnTo>
                <a:lnTo>
                  <a:pt x="0" y="2263300"/>
                </a:lnTo>
                <a:lnTo>
                  <a:pt x="0" y="0"/>
                </a:lnTo>
                <a:close/>
              </a:path>
            </a:pathLst>
          </a:cu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7">
              <a:latin typeface="Rockwell Light" panose="02040303020102020203" pitchFamily="18" charset="0"/>
            </a:endParaRPr>
          </a:p>
        </p:txBody>
      </p:sp>
    </p:spTree>
    <p:extLst>
      <p:ext uri="{BB962C8B-B14F-4D97-AF65-F5344CB8AC3E}">
        <p14:creationId xmlns:p14="http://schemas.microsoft.com/office/powerpoint/2010/main" val="56245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18040" cy="691997"/>
          </a:xfrm>
          <a:ln w="28575">
            <a:solidFill>
              <a:schemeClr val="tx1"/>
            </a:solidFill>
          </a:ln>
        </p:spPr>
        <p:txBody>
          <a:bodyPr/>
          <a:lstStyle/>
          <a:p>
            <a:pPr algn="ctr"/>
            <a:r>
              <a:rPr lang="en-US" sz="3200"/>
              <a:t>Step 2- Register WBSCM Account</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26</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10" name="Diagram 9">
            <a:extLst>
              <a:ext uri="{FF2B5EF4-FFF2-40B4-BE49-F238E27FC236}">
                <a16:creationId xmlns:a16="http://schemas.microsoft.com/office/drawing/2014/main" id="{7A17B130-C1E4-C0D6-65AB-633A641AF320}"/>
              </a:ext>
            </a:extLst>
          </p:cNvPr>
          <p:cNvGraphicFramePr/>
          <p:nvPr>
            <p:extLst>
              <p:ext uri="{D42A27DB-BD31-4B8C-83A1-F6EECF244321}">
                <p14:modId xmlns:p14="http://schemas.microsoft.com/office/powerpoint/2010/main" val="3621762273"/>
              </p:ext>
            </p:extLst>
          </p:nvPr>
        </p:nvGraphicFramePr>
        <p:xfrm>
          <a:off x="9132795" y="5259937"/>
          <a:ext cx="2965143" cy="145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2" descr="A picture containing table&#10;&#10;Description automatically generated">
            <a:extLst>
              <a:ext uri="{FF2B5EF4-FFF2-40B4-BE49-F238E27FC236}">
                <a16:creationId xmlns:a16="http://schemas.microsoft.com/office/drawing/2014/main" id="{D52156CB-A42C-5E37-A1EF-DA77539883B0}"/>
              </a:ext>
            </a:extLst>
          </p:cNvPr>
          <p:cNvPicPr>
            <a:picLocks noChangeAspect="1"/>
          </p:cNvPicPr>
          <p:nvPr/>
        </p:nvPicPr>
        <p:blipFill rotWithShape="1">
          <a:blip r:embed="rId8"/>
          <a:srcRect r="32307" b="3439"/>
          <a:stretch/>
        </p:blipFill>
        <p:spPr>
          <a:xfrm>
            <a:off x="641075" y="1418310"/>
            <a:ext cx="10647231" cy="3744915"/>
          </a:xfrm>
          <a:prstGeom prst="rect">
            <a:avLst/>
          </a:prstGeom>
          <a:ln w="28575">
            <a:solidFill>
              <a:schemeClr val="tx1"/>
            </a:solidFill>
          </a:ln>
        </p:spPr>
      </p:pic>
      <p:sp>
        <p:nvSpPr>
          <p:cNvPr id="28" name="Callout: Up Arrow 27">
            <a:extLst>
              <a:ext uri="{FF2B5EF4-FFF2-40B4-BE49-F238E27FC236}">
                <a16:creationId xmlns:a16="http://schemas.microsoft.com/office/drawing/2014/main" id="{A466C0BD-3503-435A-93DA-67F325B4B2BE}"/>
              </a:ext>
            </a:extLst>
          </p:cNvPr>
          <p:cNvSpPr/>
          <p:nvPr/>
        </p:nvSpPr>
        <p:spPr>
          <a:xfrm flipH="1">
            <a:off x="7184569" y="4202199"/>
            <a:ext cx="3517589" cy="1237491"/>
          </a:xfrm>
          <a:prstGeom prst="upArrowCallou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cs typeface="Arial"/>
              </a:rPr>
              <a:t>Click the long registration link to finish setting up WBSCM Account</a:t>
            </a:r>
          </a:p>
        </p:txBody>
      </p:sp>
      <p:sp>
        <p:nvSpPr>
          <p:cNvPr id="29" name="Rectangle 28">
            <a:extLst>
              <a:ext uri="{FF2B5EF4-FFF2-40B4-BE49-F238E27FC236}">
                <a16:creationId xmlns:a16="http://schemas.microsoft.com/office/drawing/2014/main" id="{461A0B72-689B-46E5-5EA8-975F12F11BC8}"/>
              </a:ext>
            </a:extLst>
          </p:cNvPr>
          <p:cNvSpPr/>
          <p:nvPr/>
        </p:nvSpPr>
        <p:spPr>
          <a:xfrm>
            <a:off x="683405" y="1643824"/>
            <a:ext cx="2815933" cy="29927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3" name="Arrow: Left 2">
            <a:extLst>
              <a:ext uri="{FF2B5EF4-FFF2-40B4-BE49-F238E27FC236}">
                <a16:creationId xmlns:a16="http://schemas.microsoft.com/office/drawing/2014/main" id="{2957C7DF-908B-E1F6-D842-7DE57FCAD761}"/>
              </a:ext>
            </a:extLst>
          </p:cNvPr>
          <p:cNvSpPr/>
          <p:nvPr/>
        </p:nvSpPr>
        <p:spPr>
          <a:xfrm>
            <a:off x="3541668" y="1311329"/>
            <a:ext cx="4595568" cy="964265"/>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lumMod val="95000"/>
                    <a:lumOff val="5000"/>
                  </a:schemeClr>
                </a:solidFill>
                <a:latin typeface="Arial"/>
                <a:ea typeface="Times New Roman" panose="02020603050405020304" pitchFamily="18" charset="0"/>
                <a:cs typeface="Arial"/>
              </a:rPr>
              <a:t>May need to scroll down Action Required email to find Step 2.</a:t>
            </a:r>
            <a:endParaRPr lang="en-US" sz="1600" b="1">
              <a:solidFill>
                <a:schemeClr val="tx1">
                  <a:lumMod val="95000"/>
                  <a:lumOff val="5000"/>
                </a:schemeClr>
              </a:solidFill>
              <a:latin typeface="Arial"/>
              <a:cs typeface="Arial"/>
            </a:endParaRPr>
          </a:p>
        </p:txBody>
      </p:sp>
      <p:sp>
        <p:nvSpPr>
          <p:cNvPr id="4" name="Rectangle 3">
            <a:extLst>
              <a:ext uri="{FF2B5EF4-FFF2-40B4-BE49-F238E27FC236}">
                <a16:creationId xmlns:a16="http://schemas.microsoft.com/office/drawing/2014/main" id="{B6A3582C-6A4B-0EA1-0CB0-2082C7CCB4EE}"/>
              </a:ext>
            </a:extLst>
          </p:cNvPr>
          <p:cNvSpPr/>
          <p:nvPr/>
        </p:nvSpPr>
        <p:spPr>
          <a:xfrm>
            <a:off x="683405" y="3828506"/>
            <a:ext cx="10018754" cy="74097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Tree>
    <p:extLst>
      <p:ext uri="{BB962C8B-B14F-4D97-AF65-F5344CB8AC3E}">
        <p14:creationId xmlns:p14="http://schemas.microsoft.com/office/powerpoint/2010/main" val="160120683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18040" cy="691997"/>
          </a:xfrm>
          <a:ln w="28575">
            <a:solidFill>
              <a:schemeClr val="tx1"/>
            </a:solidFill>
          </a:ln>
        </p:spPr>
        <p:txBody>
          <a:bodyPr/>
          <a:lstStyle/>
          <a:p>
            <a:pPr algn="ctr"/>
            <a:r>
              <a:rPr lang="en-US" sz="3200"/>
              <a:t>Step 2- Register WBSCM Account</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6" name="Picture 5" descr="Graphical user interface, application&#10;&#10;Description automatically generated">
            <a:extLst>
              <a:ext uri="{FF2B5EF4-FFF2-40B4-BE49-F238E27FC236}">
                <a16:creationId xmlns:a16="http://schemas.microsoft.com/office/drawing/2014/main" id="{38EB0D9C-0FDC-9E87-9BE7-0C756BF55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29" y="923924"/>
            <a:ext cx="10646063" cy="5155695"/>
          </a:xfrm>
          <a:prstGeom prst="rect">
            <a:avLst/>
          </a:prstGeom>
        </p:spPr>
      </p:pic>
      <p:sp>
        <p:nvSpPr>
          <p:cNvPr id="7" name="Arrow: Right 6">
            <a:extLst>
              <a:ext uri="{FF2B5EF4-FFF2-40B4-BE49-F238E27FC236}">
                <a16:creationId xmlns:a16="http://schemas.microsoft.com/office/drawing/2014/main" id="{49026374-4C1C-7C54-22FB-0CD8BAA0D680}"/>
              </a:ext>
            </a:extLst>
          </p:cNvPr>
          <p:cNvSpPr/>
          <p:nvPr/>
        </p:nvSpPr>
        <p:spPr>
          <a:xfrm flipH="1">
            <a:off x="8738859" y="3384342"/>
            <a:ext cx="2509933" cy="555907"/>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cs typeface="Arial"/>
              </a:rPr>
              <a:t>Enter </a:t>
            </a:r>
            <a:r>
              <a:rPr lang="en-US" b="1" err="1">
                <a:solidFill>
                  <a:schemeClr val="tx1"/>
                </a:solidFill>
                <a:latin typeface="Arial"/>
                <a:cs typeface="Arial"/>
              </a:rPr>
              <a:t>eAuth</a:t>
            </a:r>
            <a:r>
              <a:rPr lang="en-US" b="1">
                <a:solidFill>
                  <a:schemeClr val="tx1"/>
                </a:solidFill>
                <a:latin typeface="Arial"/>
                <a:cs typeface="Arial"/>
              </a:rPr>
              <a:t> User ID</a:t>
            </a:r>
          </a:p>
        </p:txBody>
      </p:sp>
      <p:sp>
        <p:nvSpPr>
          <p:cNvPr id="13" name="Arrow: Right 12">
            <a:extLst>
              <a:ext uri="{FF2B5EF4-FFF2-40B4-BE49-F238E27FC236}">
                <a16:creationId xmlns:a16="http://schemas.microsoft.com/office/drawing/2014/main" id="{F2A3A312-A08B-6E0F-39DB-5A8F1D452692}"/>
              </a:ext>
            </a:extLst>
          </p:cNvPr>
          <p:cNvSpPr/>
          <p:nvPr/>
        </p:nvSpPr>
        <p:spPr>
          <a:xfrm flipH="1">
            <a:off x="8724847" y="4010627"/>
            <a:ext cx="2509934" cy="555907"/>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Enter password</a:t>
            </a:r>
          </a:p>
        </p:txBody>
      </p:sp>
      <p:sp>
        <p:nvSpPr>
          <p:cNvPr id="14" name="Arrow: Right 13">
            <a:extLst>
              <a:ext uri="{FF2B5EF4-FFF2-40B4-BE49-F238E27FC236}">
                <a16:creationId xmlns:a16="http://schemas.microsoft.com/office/drawing/2014/main" id="{2102D27B-2D3D-D4E0-230C-A5E5263242C3}"/>
              </a:ext>
            </a:extLst>
          </p:cNvPr>
          <p:cNvSpPr/>
          <p:nvPr/>
        </p:nvSpPr>
        <p:spPr>
          <a:xfrm flipH="1">
            <a:off x="8738857" y="4710005"/>
            <a:ext cx="2509935" cy="555907"/>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lumMod val="95000"/>
                    <a:lumOff val="5000"/>
                  </a:schemeClr>
                </a:solidFill>
                <a:latin typeface="Arial"/>
                <a:cs typeface="Arial"/>
              </a:rPr>
              <a:t>Hit Log In button</a:t>
            </a:r>
          </a:p>
        </p:txBody>
      </p:sp>
      <p:sp>
        <p:nvSpPr>
          <p:cNvPr id="3" name="TextBox 2">
            <a:extLst>
              <a:ext uri="{FF2B5EF4-FFF2-40B4-BE49-F238E27FC236}">
                <a16:creationId xmlns:a16="http://schemas.microsoft.com/office/drawing/2014/main" id="{B20992BA-9510-A311-38B8-6FB78FE69690}"/>
              </a:ext>
            </a:extLst>
          </p:cNvPr>
          <p:cNvSpPr txBox="1"/>
          <p:nvPr/>
        </p:nvSpPr>
        <p:spPr>
          <a:xfrm>
            <a:off x="5701003" y="3501771"/>
            <a:ext cx="3303037" cy="323165"/>
          </a:xfrm>
          <a:prstGeom prst="rect">
            <a:avLst/>
          </a:prstGeom>
          <a:noFill/>
        </p:spPr>
        <p:txBody>
          <a:bodyPr wrap="square" lIns="91440" tIns="45720" rIns="91440" bIns="45720" rtlCol="0" anchor="t">
            <a:spAutoFit/>
          </a:bodyPr>
          <a:lstStyle/>
          <a:p>
            <a:r>
              <a:rPr lang="en-US" sz="1500" b="1">
                <a:latin typeface="Arial"/>
                <a:cs typeface="Arial"/>
              </a:rPr>
              <a:t>johnnie.smith@anytownisd.org</a:t>
            </a:r>
          </a:p>
        </p:txBody>
      </p:sp>
      <p:sp>
        <p:nvSpPr>
          <p:cNvPr id="10" name="TextBox 9">
            <a:extLst>
              <a:ext uri="{FF2B5EF4-FFF2-40B4-BE49-F238E27FC236}">
                <a16:creationId xmlns:a16="http://schemas.microsoft.com/office/drawing/2014/main" id="{DA44CB2A-AF1B-CDBE-36C4-6C1663A545EF}"/>
              </a:ext>
            </a:extLst>
          </p:cNvPr>
          <p:cNvSpPr txBox="1"/>
          <p:nvPr/>
        </p:nvSpPr>
        <p:spPr>
          <a:xfrm>
            <a:off x="5701003" y="4083720"/>
            <a:ext cx="3303037" cy="323165"/>
          </a:xfrm>
          <a:prstGeom prst="rect">
            <a:avLst/>
          </a:prstGeom>
          <a:noFill/>
        </p:spPr>
        <p:txBody>
          <a:bodyPr wrap="square" lIns="91440" tIns="45720" rIns="91440" bIns="45720" rtlCol="0" anchor="t">
            <a:spAutoFit/>
          </a:bodyPr>
          <a:lstStyle/>
          <a:p>
            <a:r>
              <a:rPr lang="en-US" sz="1500" b="1" err="1">
                <a:latin typeface="Arial"/>
                <a:cs typeface="Arial"/>
              </a:rPr>
              <a:t>yourpassword</a:t>
            </a:r>
            <a:endParaRPr lang="en-US" sz="1500" b="1">
              <a:latin typeface="Arial"/>
              <a:cs typeface="Arial"/>
            </a:endParaRPr>
          </a:p>
        </p:txBody>
      </p:sp>
      <p:graphicFrame>
        <p:nvGraphicFramePr>
          <p:cNvPr id="15" name="Diagram 14">
            <a:extLst>
              <a:ext uri="{FF2B5EF4-FFF2-40B4-BE49-F238E27FC236}">
                <a16:creationId xmlns:a16="http://schemas.microsoft.com/office/drawing/2014/main" id="{7CEEBA17-F0F3-C03C-D1E6-02058CDB6C40}"/>
              </a:ext>
            </a:extLst>
          </p:cNvPr>
          <p:cNvGraphicFramePr/>
          <p:nvPr>
            <p:extLst>
              <p:ext uri="{D42A27DB-BD31-4B8C-83A1-F6EECF244321}">
                <p14:modId xmlns:p14="http://schemas.microsoft.com/office/powerpoint/2010/main" val="960506575"/>
              </p:ext>
            </p:extLst>
          </p:nvPr>
        </p:nvGraphicFramePr>
        <p:xfrm>
          <a:off x="9110601" y="5350690"/>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Rounded Corners 3">
            <a:extLst>
              <a:ext uri="{FF2B5EF4-FFF2-40B4-BE49-F238E27FC236}">
                <a16:creationId xmlns:a16="http://schemas.microsoft.com/office/drawing/2014/main" id="{F94011A0-1AAC-E33A-F190-84C1C20E7AC7}"/>
              </a:ext>
            </a:extLst>
          </p:cNvPr>
          <p:cNvSpPr/>
          <p:nvPr/>
        </p:nvSpPr>
        <p:spPr>
          <a:xfrm>
            <a:off x="6903720" y="1325216"/>
            <a:ext cx="4612399" cy="1878375"/>
          </a:xfrm>
          <a:prstGeom prst="roundRect">
            <a:avLst/>
          </a:prstGeom>
          <a:solidFill>
            <a:schemeClr val="accent6"/>
          </a:solidFill>
          <a:ln w="12700">
            <a:solidFill>
              <a:schemeClr val="tx1">
                <a:lumMod val="95000"/>
                <a:lumOff val="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err="1">
                <a:solidFill>
                  <a:schemeClr val="tx1"/>
                </a:solidFill>
                <a:latin typeface="Arial"/>
                <a:cs typeface="Arial"/>
              </a:rPr>
              <a:t>eAuth</a:t>
            </a:r>
            <a:r>
              <a:rPr lang="en-US" b="1" dirty="0">
                <a:solidFill>
                  <a:schemeClr val="tx1"/>
                </a:solidFill>
                <a:latin typeface="Arial"/>
                <a:cs typeface="Arial"/>
              </a:rPr>
              <a:t> User IDs may include:</a:t>
            </a:r>
            <a:endParaRPr lang="en-US" dirty="0">
              <a:solidFill>
                <a:schemeClr val="tx1"/>
              </a:solidFill>
              <a:latin typeface="Arial"/>
              <a:cs typeface="Arial"/>
            </a:endParaRPr>
          </a:p>
          <a:p>
            <a:pPr marL="285750" indent="-285750">
              <a:buFont typeface="Arial" panose="020B0604020202020204" pitchFamily="34" charset="0"/>
              <a:buChar char="•"/>
            </a:pPr>
            <a:r>
              <a:rPr lang="en-US" dirty="0">
                <a:solidFill>
                  <a:schemeClr val="tx1"/>
                </a:solidFill>
                <a:latin typeface="Arial"/>
                <a:cs typeface="Arial"/>
              </a:rPr>
              <a:t>Email address</a:t>
            </a:r>
          </a:p>
          <a:p>
            <a:pPr marL="285750" indent="-285750">
              <a:buFont typeface="Arial" panose="020B0604020202020204" pitchFamily="34" charset="0"/>
              <a:buChar char="•"/>
            </a:pPr>
            <a:r>
              <a:rPr lang="en-US" dirty="0">
                <a:solidFill>
                  <a:schemeClr val="tx1"/>
                </a:solidFill>
                <a:latin typeface="Arial"/>
                <a:cs typeface="Arial"/>
              </a:rPr>
              <a:t>Numbers (e.g. 17623)</a:t>
            </a:r>
          </a:p>
          <a:p>
            <a:pPr marL="285750" indent="-285750">
              <a:buFont typeface="Arial" panose="020B0604020202020204" pitchFamily="34" charset="0"/>
              <a:buChar char="•"/>
            </a:pPr>
            <a:r>
              <a:rPr lang="en-US" dirty="0">
                <a:solidFill>
                  <a:schemeClr val="tx1"/>
                </a:solidFill>
                <a:latin typeface="Arial"/>
                <a:cs typeface="Arial"/>
              </a:rPr>
              <a:t>Letters and Numbers (e.g. SM1943)</a:t>
            </a:r>
          </a:p>
          <a:p>
            <a:pPr marL="285750" indent="-285750">
              <a:buFont typeface="Arial" panose="020B0604020202020204" pitchFamily="34" charset="0"/>
              <a:buChar char="•"/>
            </a:pPr>
            <a:r>
              <a:rPr lang="en-US" dirty="0">
                <a:solidFill>
                  <a:schemeClr val="tx1"/>
                </a:solidFill>
                <a:latin typeface="Arial"/>
                <a:cs typeface="Arial"/>
              </a:rPr>
              <a:t>Symbols and Numbers (e.g. 17@634)</a:t>
            </a:r>
          </a:p>
        </p:txBody>
      </p:sp>
    </p:spTree>
    <p:extLst>
      <p:ext uri="{BB962C8B-B14F-4D97-AF65-F5344CB8AC3E}">
        <p14:creationId xmlns:p14="http://schemas.microsoft.com/office/powerpoint/2010/main" val="390538725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7"/>
            <a:ext cx="10618040" cy="691997"/>
          </a:xfrm>
          <a:ln w="28575">
            <a:solidFill>
              <a:schemeClr val="tx1"/>
            </a:solidFill>
          </a:ln>
        </p:spPr>
        <p:txBody>
          <a:bodyPr/>
          <a:lstStyle/>
          <a:p>
            <a:pPr algn="ctr"/>
            <a:r>
              <a:rPr lang="en-US" sz="3200"/>
              <a:t>Step 2- Rules of Behavior </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5" name="Picture 4" descr="Graphical user interface, application&#10;&#10;Description automatically generated">
            <a:extLst>
              <a:ext uri="{FF2B5EF4-FFF2-40B4-BE49-F238E27FC236}">
                <a16:creationId xmlns:a16="http://schemas.microsoft.com/office/drawing/2014/main" id="{9BD4A075-7D0F-233F-7107-DB08DE163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1" y="1055200"/>
            <a:ext cx="10081266" cy="4795094"/>
          </a:xfrm>
          <a:prstGeom prst="rect">
            <a:avLst/>
          </a:prstGeom>
        </p:spPr>
      </p:pic>
      <p:sp>
        <p:nvSpPr>
          <p:cNvPr id="6" name="Arrow: Left 5">
            <a:extLst>
              <a:ext uri="{FF2B5EF4-FFF2-40B4-BE49-F238E27FC236}">
                <a16:creationId xmlns:a16="http://schemas.microsoft.com/office/drawing/2014/main" id="{EF39201D-2D1B-0633-854B-C003ADBABA63}"/>
              </a:ext>
            </a:extLst>
          </p:cNvPr>
          <p:cNvSpPr/>
          <p:nvPr/>
        </p:nvSpPr>
        <p:spPr>
          <a:xfrm>
            <a:off x="6512768" y="2187078"/>
            <a:ext cx="2612572" cy="1175199"/>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rial"/>
                <a:cs typeface="Arial"/>
              </a:rPr>
              <a:t>Scroll to read all Rules of Behavior</a:t>
            </a:r>
          </a:p>
        </p:txBody>
      </p:sp>
      <p:sp>
        <p:nvSpPr>
          <p:cNvPr id="13" name="Arrow: Left 12">
            <a:extLst>
              <a:ext uri="{FF2B5EF4-FFF2-40B4-BE49-F238E27FC236}">
                <a16:creationId xmlns:a16="http://schemas.microsoft.com/office/drawing/2014/main" id="{2CA2AE9F-7D7E-832B-C023-DC840E52E081}"/>
              </a:ext>
            </a:extLst>
          </p:cNvPr>
          <p:cNvSpPr/>
          <p:nvPr/>
        </p:nvSpPr>
        <p:spPr>
          <a:xfrm>
            <a:off x="1337389" y="3977950"/>
            <a:ext cx="3449216" cy="985935"/>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Arial"/>
                <a:cs typeface="Arial"/>
              </a:rPr>
              <a:t>Click Accept and hit Submit.</a:t>
            </a:r>
          </a:p>
        </p:txBody>
      </p:sp>
      <p:graphicFrame>
        <p:nvGraphicFramePr>
          <p:cNvPr id="8" name="Diagram 7">
            <a:extLst>
              <a:ext uri="{FF2B5EF4-FFF2-40B4-BE49-F238E27FC236}">
                <a16:creationId xmlns:a16="http://schemas.microsoft.com/office/drawing/2014/main" id="{8B13D409-F489-0CF0-F6A0-6F6CD9146E46}"/>
              </a:ext>
            </a:extLst>
          </p:cNvPr>
          <p:cNvGraphicFramePr/>
          <p:nvPr>
            <p:extLst>
              <p:ext uri="{D42A27DB-BD31-4B8C-83A1-F6EECF244321}">
                <p14:modId xmlns:p14="http://schemas.microsoft.com/office/powerpoint/2010/main" val="222391251"/>
              </p:ext>
            </p:extLst>
          </p:nvPr>
        </p:nvGraphicFramePr>
        <p:xfrm>
          <a:off x="9125340" y="5350690"/>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375125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C20ECF05-6DB2-7F3A-8925-727A70A042C3}"/>
              </a:ext>
            </a:extLst>
          </p:cNvPr>
          <p:cNvPicPr>
            <a:picLocks noChangeAspect="1"/>
          </p:cNvPicPr>
          <p:nvPr/>
        </p:nvPicPr>
        <p:blipFill rotWithShape="1">
          <a:blip r:embed="rId3">
            <a:extLst>
              <a:ext uri="{28A0092B-C50C-407E-A947-70E740481C1C}">
                <a14:useLocalDpi xmlns:a14="http://schemas.microsoft.com/office/drawing/2010/main" val="0"/>
              </a:ext>
            </a:extLst>
          </a:blip>
          <a:srcRect l="696" b="27550"/>
          <a:stretch/>
        </p:blipFill>
        <p:spPr>
          <a:xfrm>
            <a:off x="616741" y="2962758"/>
            <a:ext cx="10524978" cy="2433118"/>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1347490"/>
          </a:xfrm>
          <a:ln w="28575">
            <a:solidFill>
              <a:schemeClr val="tx1"/>
            </a:solidFill>
          </a:ln>
        </p:spPr>
        <p:txBody>
          <a:bodyPr lIns="91440" tIns="45720" rIns="91440" bIns="45720" anchor="t"/>
          <a:lstStyle/>
          <a:p>
            <a:pPr algn="ctr"/>
            <a:r>
              <a:rPr lang="en-US" sz="3200">
                <a:latin typeface="Arial"/>
                <a:cs typeface="Arial"/>
              </a:rPr>
              <a:t>Congrats! </a:t>
            </a:r>
            <a:br>
              <a:rPr lang="en-US" sz="3200">
                <a:latin typeface="Arial"/>
                <a:cs typeface="Arial"/>
              </a:rPr>
            </a:br>
            <a:r>
              <a:rPr lang="en-US" sz="3200">
                <a:latin typeface="Arial"/>
                <a:cs typeface="Arial"/>
              </a:rPr>
              <a:t>You Are Logged In and </a:t>
            </a:r>
            <a:br>
              <a:rPr lang="en-US" sz="3200">
                <a:latin typeface="Arial"/>
                <a:cs typeface="Arial"/>
              </a:rPr>
            </a:br>
            <a:r>
              <a:rPr lang="en-US" sz="3200">
                <a:latin typeface="Arial"/>
                <a:cs typeface="Arial"/>
              </a:rPr>
              <a:t>At The WBSCM Portal Home Screen</a:t>
            </a:r>
            <a:endParaRPr lang="en-US" sz="3200"/>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7" name="Rectangle: Rounded Corners 6">
            <a:extLst>
              <a:ext uri="{FF2B5EF4-FFF2-40B4-BE49-F238E27FC236}">
                <a16:creationId xmlns:a16="http://schemas.microsoft.com/office/drawing/2014/main" id="{89C941BD-E87E-E672-720A-F418191B0A81}"/>
              </a:ext>
            </a:extLst>
          </p:cNvPr>
          <p:cNvSpPr/>
          <p:nvPr/>
        </p:nvSpPr>
        <p:spPr>
          <a:xfrm>
            <a:off x="10581537" y="5472628"/>
            <a:ext cx="1089717" cy="1032476"/>
          </a:xfrm>
          <a:prstGeom prst="roundRect">
            <a:avLst/>
          </a:prstGeom>
          <a:solidFill>
            <a:schemeClr val="accent5"/>
          </a:solidFill>
          <a:ln w="57150">
            <a:solidFill>
              <a:schemeClr val="tx1"/>
            </a:solidFill>
          </a:ln>
          <a:effectLst>
            <a:glow rad="228600">
              <a:schemeClr val="accent5">
                <a:satMod val="175000"/>
                <a:alpha val="40000"/>
              </a:schemeClr>
            </a:glow>
            <a:innerShdw blurRad="114300">
              <a:prstClr val="black"/>
            </a:innerShdw>
          </a:effectLst>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sz="1600">
                <a:solidFill>
                  <a:schemeClr val="bg1">
                    <a:lumMod val="95000"/>
                  </a:schemeClr>
                </a:solidFill>
                <a:latin typeface="Arial"/>
                <a:cs typeface="Arial"/>
              </a:rPr>
              <a:t>Access to WBSCM Log-in</a:t>
            </a:r>
          </a:p>
        </p:txBody>
      </p:sp>
      <p:graphicFrame>
        <p:nvGraphicFramePr>
          <p:cNvPr id="8" name="Diagram 7">
            <a:extLst>
              <a:ext uri="{FF2B5EF4-FFF2-40B4-BE49-F238E27FC236}">
                <a16:creationId xmlns:a16="http://schemas.microsoft.com/office/drawing/2014/main" id="{1BBE8CD1-0D69-A6E5-909D-01B2819E5183}"/>
              </a:ext>
            </a:extLst>
          </p:cNvPr>
          <p:cNvGraphicFramePr/>
          <p:nvPr/>
        </p:nvGraphicFramePr>
        <p:xfrm>
          <a:off x="7520399" y="5259937"/>
          <a:ext cx="2965143" cy="14578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picture containing graphical user interface&#10;&#10;Description automatically generated">
            <a:extLst>
              <a:ext uri="{FF2B5EF4-FFF2-40B4-BE49-F238E27FC236}">
                <a16:creationId xmlns:a16="http://schemas.microsoft.com/office/drawing/2014/main" id="{B525A1DA-59BF-9856-74F0-2FAE5D614EF7}"/>
              </a:ext>
            </a:extLst>
          </p:cNvPr>
          <p:cNvPicPr>
            <a:picLocks noChangeAspect="1"/>
          </p:cNvPicPr>
          <p:nvPr/>
        </p:nvPicPr>
        <p:blipFill rotWithShape="1">
          <a:blip r:embed="rId9">
            <a:extLst>
              <a:ext uri="{28A0092B-C50C-407E-A947-70E740481C1C}">
                <a14:useLocalDpi xmlns:a14="http://schemas.microsoft.com/office/drawing/2010/main" val="0"/>
              </a:ext>
            </a:extLst>
          </a:blip>
          <a:srcRect b="60142"/>
          <a:stretch/>
        </p:blipFill>
        <p:spPr>
          <a:xfrm>
            <a:off x="616741" y="1926269"/>
            <a:ext cx="10544149" cy="1197931"/>
          </a:xfrm>
          <a:prstGeom prst="rect">
            <a:avLst/>
          </a:prstGeom>
          <a:ln w="19050">
            <a:solidFill>
              <a:schemeClr val="tx1"/>
            </a:solidFill>
          </a:ln>
        </p:spPr>
      </p:pic>
      <p:sp>
        <p:nvSpPr>
          <p:cNvPr id="13" name="Callout: Up Arrow 12">
            <a:extLst>
              <a:ext uri="{FF2B5EF4-FFF2-40B4-BE49-F238E27FC236}">
                <a16:creationId xmlns:a16="http://schemas.microsoft.com/office/drawing/2014/main" id="{78B6290F-B6A5-D75D-A1A1-C7AE2C8E11EB}"/>
              </a:ext>
            </a:extLst>
          </p:cNvPr>
          <p:cNvSpPr/>
          <p:nvPr/>
        </p:nvSpPr>
        <p:spPr>
          <a:xfrm>
            <a:off x="8380849" y="3225740"/>
            <a:ext cx="2706152" cy="1470539"/>
          </a:xfrm>
          <a:prstGeom prst="upArrow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User’s Name and Organization Name</a:t>
            </a:r>
            <a:r>
              <a:rPr lang="en-US" sz="1600" b="1">
                <a:solidFill>
                  <a:schemeClr val="tx1"/>
                </a:solidFill>
                <a:latin typeface="Arial Black"/>
                <a:cs typeface="Arial"/>
              </a:rPr>
              <a:t> </a:t>
            </a:r>
            <a:r>
              <a:rPr lang="en-US" sz="1600" b="1">
                <a:solidFill>
                  <a:schemeClr val="tx1"/>
                </a:solidFill>
                <a:latin typeface="Arial" panose="020B0604020202020204" pitchFamily="34" charset="0"/>
                <a:cs typeface="Arial" panose="020B0604020202020204" pitchFamily="34" charset="0"/>
              </a:rPr>
              <a:t>will be listed.</a:t>
            </a:r>
            <a:endParaRPr lang="en-US" b="1">
              <a:solidFill>
                <a:schemeClr val="tx1"/>
              </a:solidFill>
              <a:latin typeface="Arial" panose="020B0604020202020204" pitchFamily="34" charset="0"/>
              <a:cs typeface="Arial" panose="020B0604020202020204" pitchFamily="34" charset="0"/>
            </a:endParaRPr>
          </a:p>
        </p:txBody>
      </p:sp>
      <p:sp>
        <p:nvSpPr>
          <p:cNvPr id="3" name="Callout: Up Arrow 2">
            <a:extLst>
              <a:ext uri="{FF2B5EF4-FFF2-40B4-BE49-F238E27FC236}">
                <a16:creationId xmlns:a16="http://schemas.microsoft.com/office/drawing/2014/main" id="{20B1AF11-0F11-E39E-E293-56D3D87B79F8}"/>
              </a:ext>
            </a:extLst>
          </p:cNvPr>
          <p:cNvSpPr/>
          <p:nvPr/>
        </p:nvSpPr>
        <p:spPr>
          <a:xfrm>
            <a:off x="4498795" y="2541997"/>
            <a:ext cx="2706152" cy="1470539"/>
          </a:xfrm>
          <a:prstGeom prst="upArrow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Arial"/>
                <a:cs typeface="Arial"/>
              </a:rPr>
              <a:t>The WBSCM logo indicates </a:t>
            </a:r>
            <a:r>
              <a:rPr lang="en-US" sz="1600" b="1">
                <a:solidFill>
                  <a:schemeClr val="tx1"/>
                </a:solidFill>
                <a:latin typeface="Arial Black"/>
                <a:cs typeface="Arial"/>
              </a:rPr>
              <a:t>live system</a:t>
            </a:r>
            <a:r>
              <a:rPr lang="en-US" b="1">
                <a:solidFill>
                  <a:schemeClr val="tx1"/>
                </a:solidFill>
                <a:latin typeface="Arial Black"/>
                <a:cs typeface="Arial"/>
              </a:rPr>
              <a:t>.</a:t>
            </a:r>
          </a:p>
        </p:txBody>
      </p:sp>
    </p:spTree>
    <p:extLst>
      <p:ext uri="{BB962C8B-B14F-4D97-AF65-F5344CB8AC3E}">
        <p14:creationId xmlns:p14="http://schemas.microsoft.com/office/powerpoint/2010/main" val="1521823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26419321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AA3865C7-AFE4-DC6D-571C-2DA0CC8E6DCD}"/>
              </a:ext>
            </a:extLst>
          </p:cNvPr>
          <p:cNvPicPr>
            <a:picLocks noChangeAspect="1"/>
          </p:cNvPicPr>
          <p:nvPr/>
        </p:nvPicPr>
        <p:blipFill rotWithShape="1">
          <a:blip r:embed="rId3">
            <a:extLst>
              <a:ext uri="{28A0092B-C50C-407E-A947-70E740481C1C}">
                <a14:useLocalDpi xmlns:a14="http://schemas.microsoft.com/office/drawing/2010/main" val="0"/>
              </a:ext>
            </a:extLst>
          </a:blip>
          <a:srcRect b="8307"/>
          <a:stretch/>
        </p:blipFill>
        <p:spPr>
          <a:xfrm>
            <a:off x="1297566" y="821799"/>
            <a:ext cx="9596868" cy="4309913"/>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dirty="0"/>
              <a:t>WBSCM “Live”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30</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20" name="Arrow: Up 19">
            <a:extLst>
              <a:ext uri="{FF2B5EF4-FFF2-40B4-BE49-F238E27FC236}">
                <a16:creationId xmlns:a16="http://schemas.microsoft.com/office/drawing/2014/main" id="{75944C36-68FB-CEF8-A3F3-B068FB32F3A6}"/>
              </a:ext>
            </a:extLst>
          </p:cNvPr>
          <p:cNvSpPr/>
          <p:nvPr/>
        </p:nvSpPr>
        <p:spPr>
          <a:xfrm>
            <a:off x="8694471" y="1125183"/>
            <a:ext cx="2033933" cy="2380863"/>
          </a:xfrm>
          <a:prstGeom prst="upArrow">
            <a:avLst>
              <a:gd name="adj1" fmla="val 73343"/>
              <a:gd name="adj2" fmla="val 50000"/>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a:solidFill>
                  <a:schemeClr val="tx1">
                    <a:lumMod val="95000"/>
                    <a:lumOff val="5000"/>
                  </a:schemeClr>
                </a:solidFill>
              </a:rPr>
              <a:t>Click on star in address bar to bookmark.</a:t>
            </a:r>
          </a:p>
        </p:txBody>
      </p:sp>
      <p:sp>
        <p:nvSpPr>
          <p:cNvPr id="3" name="TextBox 2">
            <a:extLst>
              <a:ext uri="{FF2B5EF4-FFF2-40B4-BE49-F238E27FC236}">
                <a16:creationId xmlns:a16="http://schemas.microsoft.com/office/drawing/2014/main" id="{F68B3E9F-9B23-884C-3EF9-771A5B0C6DE7}"/>
              </a:ext>
            </a:extLst>
          </p:cNvPr>
          <p:cNvSpPr txBox="1"/>
          <p:nvPr/>
        </p:nvSpPr>
        <p:spPr>
          <a:xfrm>
            <a:off x="701863" y="5363469"/>
            <a:ext cx="10614821" cy="646331"/>
          </a:xfrm>
          <a:prstGeom prst="rect">
            <a:avLst/>
          </a:prstGeom>
          <a:solidFill>
            <a:schemeClr val="bg1">
              <a:lumMod val="75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Arial"/>
                <a:cs typeface="Arial"/>
              </a:rPr>
              <a:t>portal.wbscm.usda.gov</a:t>
            </a:r>
            <a:endParaRPr lang="en-US" b="1">
              <a:latin typeface="Arial"/>
              <a:cs typeface="Arial"/>
            </a:endParaRPr>
          </a:p>
        </p:txBody>
      </p:sp>
    </p:spTree>
    <p:extLst>
      <p:ext uri="{BB962C8B-B14F-4D97-AF65-F5344CB8AC3E}">
        <p14:creationId xmlns:p14="http://schemas.microsoft.com/office/powerpoint/2010/main" val="315011489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Description automatically generated">
            <a:extLst>
              <a:ext uri="{FF2B5EF4-FFF2-40B4-BE49-F238E27FC236}">
                <a16:creationId xmlns:a16="http://schemas.microsoft.com/office/drawing/2014/main" id="{51B9FAC2-0357-62B3-5D96-D65491011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1" y="829630"/>
            <a:ext cx="10259321" cy="5166809"/>
          </a:xfrm>
          <a:prstGeom prst="rect">
            <a:avLst/>
          </a:prstGeom>
          <a:ln w="19050">
            <a:solidFill>
              <a:schemeClr val="tx1"/>
            </a:solidFill>
          </a:ln>
        </p:spPr>
      </p:pic>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a:t>WBSCM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31</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Arrow: Left 4">
            <a:extLst>
              <a:ext uri="{FF2B5EF4-FFF2-40B4-BE49-F238E27FC236}">
                <a16:creationId xmlns:a16="http://schemas.microsoft.com/office/drawing/2014/main" id="{5216483D-6C4A-0DEF-F09C-6E9C516C885E}"/>
              </a:ext>
            </a:extLst>
          </p:cNvPr>
          <p:cNvSpPr/>
          <p:nvPr/>
        </p:nvSpPr>
        <p:spPr>
          <a:xfrm>
            <a:off x="7518317" y="1668408"/>
            <a:ext cx="1386279" cy="520000"/>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a:solidFill>
                <a:schemeClr val="tx1"/>
              </a:solidFill>
              <a:latin typeface="Arial"/>
              <a:cs typeface="Arial"/>
            </a:endParaRPr>
          </a:p>
        </p:txBody>
      </p:sp>
      <p:sp>
        <p:nvSpPr>
          <p:cNvPr id="6" name="Rectangle: Rounded Corners 5">
            <a:extLst>
              <a:ext uri="{FF2B5EF4-FFF2-40B4-BE49-F238E27FC236}">
                <a16:creationId xmlns:a16="http://schemas.microsoft.com/office/drawing/2014/main" id="{2E50814F-C2FF-F6A1-C22C-E8A582230BF8}"/>
              </a:ext>
            </a:extLst>
          </p:cNvPr>
          <p:cNvSpPr/>
          <p:nvPr/>
        </p:nvSpPr>
        <p:spPr>
          <a:xfrm>
            <a:off x="9054073" y="1179940"/>
            <a:ext cx="2347446" cy="2009218"/>
          </a:xfrm>
          <a:prstGeom prst="roundRect">
            <a:avLst/>
          </a:prstGeom>
          <a:solidFill>
            <a:schemeClr val="accent6"/>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a:solidFill>
                  <a:schemeClr val="tx1"/>
                </a:solidFill>
                <a:latin typeface="Arial"/>
                <a:cs typeface="Arial"/>
              </a:rPr>
              <a:t>Type </a:t>
            </a:r>
            <a:br>
              <a:rPr lang="en-US" sz="1600" b="1">
                <a:latin typeface="Arial"/>
                <a:cs typeface="Arial"/>
              </a:rPr>
            </a:br>
            <a:r>
              <a:rPr lang="en-US" sz="1600" b="1">
                <a:solidFill>
                  <a:schemeClr val="bg1"/>
                </a:solidFill>
                <a:latin typeface="Arial"/>
                <a:cs typeface="Arial"/>
              </a:rPr>
              <a:t>WBSCM Production or WBSCM Live </a:t>
            </a:r>
            <a:br>
              <a:rPr lang="en-US" sz="1600" b="1">
                <a:latin typeface="Arial"/>
                <a:cs typeface="Arial"/>
              </a:rPr>
            </a:br>
            <a:r>
              <a:rPr lang="en-US" sz="1600" b="1">
                <a:solidFill>
                  <a:schemeClr val="tx1"/>
                </a:solidFill>
                <a:latin typeface="Arial"/>
                <a:cs typeface="Arial"/>
              </a:rPr>
              <a:t>in the "Name" box to label the bookmark.</a:t>
            </a:r>
          </a:p>
        </p:txBody>
      </p:sp>
      <p:sp>
        <p:nvSpPr>
          <p:cNvPr id="7" name="Arrow: Right 6">
            <a:extLst>
              <a:ext uri="{FF2B5EF4-FFF2-40B4-BE49-F238E27FC236}">
                <a16:creationId xmlns:a16="http://schemas.microsoft.com/office/drawing/2014/main" id="{60B13FFF-B172-3B3D-82EC-A949E7AA5039}"/>
              </a:ext>
            </a:extLst>
          </p:cNvPr>
          <p:cNvSpPr/>
          <p:nvPr/>
        </p:nvSpPr>
        <p:spPr>
          <a:xfrm>
            <a:off x="3452632" y="2519995"/>
            <a:ext cx="3200268" cy="1116916"/>
          </a:xfrm>
          <a:prstGeom prst="right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chemeClr val="tx1">
                    <a:lumMod val="95000"/>
                    <a:lumOff val="5000"/>
                  </a:schemeClr>
                </a:solidFill>
                <a:latin typeface="Arial"/>
                <a:cs typeface="Arial"/>
              </a:rPr>
              <a:t>Click the done button to finish adding bookmark</a:t>
            </a:r>
          </a:p>
        </p:txBody>
      </p:sp>
    </p:spTree>
    <p:extLst>
      <p:ext uri="{BB962C8B-B14F-4D97-AF65-F5344CB8AC3E}">
        <p14:creationId xmlns:p14="http://schemas.microsoft.com/office/powerpoint/2010/main" val="393588970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a:lstStyle/>
          <a:p>
            <a:pPr algn="ctr"/>
            <a:r>
              <a:rPr lang="en-US" sz="3200"/>
              <a:t>WBSCM Portal Bookmarking</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32</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pic>
        <p:nvPicPr>
          <p:cNvPr id="8" name="Picture 7" descr="Graphical user interface, text, application, chat or text message&#10;&#10;Description automatically generated">
            <a:extLst>
              <a:ext uri="{FF2B5EF4-FFF2-40B4-BE49-F238E27FC236}">
                <a16:creationId xmlns:a16="http://schemas.microsoft.com/office/drawing/2014/main" id="{65284E5F-F612-A8BB-695B-5E999C16B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496" y="846485"/>
            <a:ext cx="7483876" cy="5133098"/>
          </a:xfrm>
          <a:prstGeom prst="rect">
            <a:avLst/>
          </a:prstGeom>
          <a:ln w="12700">
            <a:solidFill>
              <a:schemeClr val="tx1"/>
            </a:solidFill>
          </a:ln>
        </p:spPr>
      </p:pic>
      <p:sp>
        <p:nvSpPr>
          <p:cNvPr id="12" name="Arrow: Up 11">
            <a:extLst>
              <a:ext uri="{FF2B5EF4-FFF2-40B4-BE49-F238E27FC236}">
                <a16:creationId xmlns:a16="http://schemas.microsoft.com/office/drawing/2014/main" id="{2C57B5F1-D828-1BCD-B4FA-C6F54145E26A}"/>
              </a:ext>
            </a:extLst>
          </p:cNvPr>
          <p:cNvSpPr/>
          <p:nvPr/>
        </p:nvSpPr>
        <p:spPr>
          <a:xfrm>
            <a:off x="1810328" y="1976582"/>
            <a:ext cx="2752436" cy="2918691"/>
          </a:xfrm>
          <a:prstGeom prst="upArrow">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00" b="1">
                <a:solidFill>
                  <a:schemeClr val="tx1">
                    <a:lumMod val="95000"/>
                    <a:lumOff val="5000"/>
                  </a:schemeClr>
                </a:solidFill>
              </a:rPr>
              <a:t>Portal icon can be moved to the bookmarks bar.</a:t>
            </a:r>
          </a:p>
        </p:txBody>
      </p:sp>
    </p:spTree>
    <p:extLst>
      <p:ext uri="{BB962C8B-B14F-4D97-AF65-F5344CB8AC3E}">
        <p14:creationId xmlns:p14="http://schemas.microsoft.com/office/powerpoint/2010/main" val="239068121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B1DAE-AF08-4030-9945-F1A7923B0B20}"/>
              </a:ext>
            </a:extLst>
          </p:cNvPr>
          <p:cNvSpPr/>
          <p:nvPr/>
        </p:nvSpPr>
        <p:spPr>
          <a:xfrm>
            <a:off x="6199774" y="275770"/>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sp>
        <p:nvSpPr>
          <p:cNvPr id="3" name="Rectangle 2">
            <a:extLst>
              <a:ext uri="{FF2B5EF4-FFF2-40B4-BE49-F238E27FC236}">
                <a16:creationId xmlns:a16="http://schemas.microsoft.com/office/drawing/2014/main" id="{65D744B5-A884-32BF-CB37-A18A0101DE3A}"/>
              </a:ext>
            </a:extLst>
          </p:cNvPr>
          <p:cNvSpPr/>
          <p:nvPr/>
        </p:nvSpPr>
        <p:spPr>
          <a:xfrm>
            <a:off x="186271" y="275770"/>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322431"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199773" y="819257"/>
            <a:ext cx="5558117" cy="1066456"/>
          </a:xfrm>
        </p:spPr>
        <p:txBody>
          <a:bodyPr lIns="91440" tIns="45720" rIns="91440" bIns="45720" anchor="t"/>
          <a:lstStyle/>
          <a:p>
            <a:pPr algn="ctr"/>
            <a:r>
              <a:rPr lang="en-US" dirty="0">
                <a:latin typeface="Arial"/>
                <a:cs typeface="Arial"/>
              </a:rPr>
              <a:t>WBSCM Login Issue #2</a:t>
            </a:r>
            <a:endParaRPr lang="en-US" dirty="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33</a:t>
            </a:fld>
            <a:endParaRPr lang="en-US"/>
          </a:p>
        </p:txBody>
      </p:sp>
      <p:sp>
        <p:nvSpPr>
          <p:cNvPr id="11" name="Text Placeholder 1">
            <a:extLst>
              <a:ext uri="{FF2B5EF4-FFF2-40B4-BE49-F238E27FC236}">
                <a16:creationId xmlns:a16="http://schemas.microsoft.com/office/drawing/2014/main" id="{A6B6792B-0F27-F83E-7434-C4AAFF79AA1D}"/>
              </a:ext>
            </a:extLst>
          </p:cNvPr>
          <p:cNvSpPr txBox="1">
            <a:spLocks/>
          </p:cNvSpPr>
          <p:nvPr/>
        </p:nvSpPr>
        <p:spPr>
          <a:xfrm>
            <a:off x="304525" y="814775"/>
            <a:ext cx="5355402" cy="1066456"/>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latin typeface="Arial"/>
                <a:cs typeface="Arial"/>
              </a:rPr>
              <a:t>WBSCM Login Issue #1</a:t>
            </a:r>
            <a:endParaRPr lang="en-US" dirty="0"/>
          </a:p>
        </p:txBody>
      </p:sp>
      <p:sp>
        <p:nvSpPr>
          <p:cNvPr id="13" name="Text Placeholder 3">
            <a:extLst>
              <a:ext uri="{FF2B5EF4-FFF2-40B4-BE49-F238E27FC236}">
                <a16:creationId xmlns:a16="http://schemas.microsoft.com/office/drawing/2014/main" id="{4A9499ED-9CCD-8AB2-B93B-A2AA5CF34846}"/>
              </a:ext>
            </a:extLst>
          </p:cNvPr>
          <p:cNvSpPr txBox="1">
            <a:spLocks/>
          </p:cNvSpPr>
          <p:nvPr/>
        </p:nvSpPr>
        <p:spPr>
          <a:xfrm>
            <a:off x="304525" y="1429131"/>
            <a:ext cx="5237148" cy="3158490"/>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500"/>
              </a:spcBef>
            </a:pPr>
            <a:r>
              <a:rPr lang="en-US" sz="3200" u="sng">
                <a:latin typeface="Arial"/>
                <a:cs typeface="Arial"/>
              </a:rPr>
              <a:t>Issue:</a:t>
            </a:r>
            <a:br>
              <a:rPr lang="en-US" sz="3200" u="sng">
                <a:latin typeface="Arial"/>
                <a:cs typeface="Arial"/>
              </a:rPr>
            </a:br>
            <a:r>
              <a:rPr lang="en-US" sz="2800">
                <a:solidFill>
                  <a:schemeClr val="bg1"/>
                </a:solidFill>
                <a:latin typeface="Arial"/>
                <a:cs typeface="Arial"/>
              </a:rPr>
              <a:t>Forgot User ID</a:t>
            </a:r>
            <a:br>
              <a:rPr lang="en-US" sz="3400">
                <a:latin typeface="Arial"/>
                <a:cs typeface="Arial"/>
              </a:rPr>
            </a:br>
            <a:endParaRPr lang="en-US" sz="3400">
              <a:latin typeface="Arial"/>
              <a:cs typeface="Arial"/>
            </a:endParaRPr>
          </a:p>
          <a:p>
            <a:pPr algn="l">
              <a:lnSpc>
                <a:spcPct val="100000"/>
              </a:lnSpc>
              <a:spcBef>
                <a:spcPts val="500"/>
              </a:spcBef>
            </a:pPr>
            <a:r>
              <a:rPr lang="en-US" sz="3200" u="sng">
                <a:latin typeface="Arial"/>
                <a:cs typeface="Arial"/>
              </a:rPr>
              <a:t>Resolution:</a:t>
            </a:r>
            <a:br>
              <a:rPr lang="en-US" sz="3200" u="sng">
                <a:solidFill>
                  <a:schemeClr val="tx1"/>
                </a:solidFill>
                <a:latin typeface="Arial"/>
                <a:cs typeface="Arial"/>
              </a:rPr>
            </a:br>
            <a:r>
              <a:rPr lang="en-US" sz="2800">
                <a:solidFill>
                  <a:schemeClr val="bg1"/>
                </a:solidFill>
                <a:latin typeface="Arial"/>
                <a:cs typeface="Arial"/>
              </a:rPr>
              <a:t>Click on Forgot User ID and follow prompts</a:t>
            </a:r>
          </a:p>
          <a:p>
            <a:pPr marL="342900" indent="-342900" algn="l">
              <a:lnSpc>
                <a:spcPct val="100000"/>
              </a:lnSpc>
              <a:spcBef>
                <a:spcPts val="500"/>
              </a:spcBef>
              <a:buAutoNum type="arabicPeriod"/>
            </a:pPr>
            <a:endParaRPr lang="en-US"/>
          </a:p>
          <a:p>
            <a:pPr algn="l">
              <a:lnSpc>
                <a:spcPct val="100000"/>
              </a:lnSpc>
              <a:spcBef>
                <a:spcPts val="500"/>
              </a:spcBef>
            </a:pPr>
            <a:r>
              <a:rPr lang="en-US" sz="2800">
                <a:latin typeface="Arial"/>
                <a:cs typeface="Arial"/>
              </a:rPr>
              <a:t> </a:t>
            </a:r>
            <a:endParaRPr lang="en-US" sz="2800"/>
          </a:p>
        </p:txBody>
      </p:sp>
      <p:pic>
        <p:nvPicPr>
          <p:cNvPr id="5" name="Picture 4" descr="Graphical user interface, application&#10;&#10;Description automatically generated">
            <a:extLst>
              <a:ext uri="{FF2B5EF4-FFF2-40B4-BE49-F238E27FC236}">
                <a16:creationId xmlns:a16="http://schemas.microsoft.com/office/drawing/2014/main" id="{76458E4E-2144-86DF-D31C-02C3F9E5F792}"/>
              </a:ext>
            </a:extLst>
          </p:cNvPr>
          <p:cNvPicPr>
            <a:picLocks noChangeAspect="1"/>
          </p:cNvPicPr>
          <p:nvPr/>
        </p:nvPicPr>
        <p:blipFill rotWithShape="1">
          <a:blip r:embed="rId3">
            <a:extLst>
              <a:ext uri="{28A0092B-C50C-407E-A947-70E740481C1C}">
                <a14:useLocalDpi xmlns:a14="http://schemas.microsoft.com/office/drawing/2010/main" val="0"/>
              </a:ext>
            </a:extLst>
          </a:blip>
          <a:srcRect l="47889" t="56705" r="22140" b="16986"/>
          <a:stretch/>
        </p:blipFill>
        <p:spPr>
          <a:xfrm>
            <a:off x="7077119" y="4745653"/>
            <a:ext cx="3041881" cy="129309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5260957D-2F96-C34F-3752-D99AB1B661F2}"/>
              </a:ext>
            </a:extLst>
          </p:cNvPr>
          <p:cNvPicPr>
            <a:picLocks noChangeAspect="1"/>
          </p:cNvPicPr>
          <p:nvPr/>
        </p:nvPicPr>
        <p:blipFill rotWithShape="1">
          <a:blip r:embed="rId3">
            <a:extLst>
              <a:ext uri="{28A0092B-C50C-407E-A947-70E740481C1C}">
                <a14:useLocalDpi xmlns:a14="http://schemas.microsoft.com/office/drawing/2010/main" val="0"/>
              </a:ext>
            </a:extLst>
          </a:blip>
          <a:srcRect l="47890" t="33010" r="22610" b="41900"/>
          <a:stretch/>
        </p:blipFill>
        <p:spPr>
          <a:xfrm>
            <a:off x="359739" y="4629708"/>
            <a:ext cx="3426521" cy="1411325"/>
          </a:xfrm>
          <a:prstGeom prst="rect">
            <a:avLst/>
          </a:prstGeom>
        </p:spPr>
      </p:pic>
      <p:sp>
        <p:nvSpPr>
          <p:cNvPr id="21" name="Arrow: Left 20">
            <a:extLst>
              <a:ext uri="{FF2B5EF4-FFF2-40B4-BE49-F238E27FC236}">
                <a16:creationId xmlns:a16="http://schemas.microsoft.com/office/drawing/2014/main" id="{315DCA6D-C649-1CA1-BDCC-142749C35CC0}"/>
              </a:ext>
            </a:extLst>
          </p:cNvPr>
          <p:cNvSpPr/>
          <p:nvPr/>
        </p:nvSpPr>
        <p:spPr>
          <a:xfrm>
            <a:off x="3715822" y="4815506"/>
            <a:ext cx="2138209" cy="1300447"/>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latin typeface="Arial"/>
                <a:cs typeface="Arial"/>
              </a:rPr>
              <a:t>Click on Forgot User ID</a:t>
            </a:r>
          </a:p>
        </p:txBody>
      </p:sp>
      <p:sp>
        <p:nvSpPr>
          <p:cNvPr id="15" name="Text Placeholder 3">
            <a:extLst>
              <a:ext uri="{FF2B5EF4-FFF2-40B4-BE49-F238E27FC236}">
                <a16:creationId xmlns:a16="http://schemas.microsoft.com/office/drawing/2014/main" id="{1686D45C-FED1-74E9-69F0-CC0A9003B9ED}"/>
              </a:ext>
            </a:extLst>
          </p:cNvPr>
          <p:cNvSpPr txBox="1">
            <a:spLocks/>
          </p:cNvSpPr>
          <p:nvPr/>
        </p:nvSpPr>
        <p:spPr>
          <a:xfrm>
            <a:off x="7077119" y="1529277"/>
            <a:ext cx="4680772" cy="3158490"/>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500"/>
              </a:spcBef>
            </a:pPr>
            <a:r>
              <a:rPr lang="en-US" sz="3200" u="sng" dirty="0">
                <a:latin typeface="Arial"/>
                <a:cs typeface="Arial"/>
              </a:rPr>
              <a:t>Issue:</a:t>
            </a:r>
            <a:br>
              <a:rPr lang="en-US" sz="3200" u="sng" dirty="0">
                <a:latin typeface="Arial"/>
                <a:cs typeface="Arial"/>
              </a:rPr>
            </a:br>
            <a:r>
              <a:rPr lang="en-US" sz="2800" dirty="0">
                <a:latin typeface="Arial"/>
                <a:cs typeface="Arial"/>
              </a:rPr>
              <a:t>Forgot password</a:t>
            </a:r>
            <a:br>
              <a:rPr lang="en-US" sz="3400" dirty="0">
                <a:latin typeface="Arial"/>
                <a:cs typeface="Arial"/>
              </a:rPr>
            </a:br>
            <a:endParaRPr lang="en-US" sz="3400" dirty="0">
              <a:latin typeface="Arial"/>
              <a:cs typeface="Arial"/>
            </a:endParaRPr>
          </a:p>
          <a:p>
            <a:pPr algn="l">
              <a:lnSpc>
                <a:spcPct val="100000"/>
              </a:lnSpc>
              <a:spcBef>
                <a:spcPts val="500"/>
              </a:spcBef>
            </a:pPr>
            <a:r>
              <a:rPr lang="en-US" sz="3200" u="sng" dirty="0">
                <a:latin typeface="Arial"/>
                <a:cs typeface="Arial"/>
              </a:rPr>
              <a:t>Resolution:</a:t>
            </a:r>
            <a:br>
              <a:rPr lang="en-US" sz="3200" u="sng" dirty="0">
                <a:solidFill>
                  <a:schemeClr val="tx1"/>
                </a:solidFill>
                <a:latin typeface="Arial"/>
                <a:cs typeface="Arial"/>
              </a:rPr>
            </a:br>
            <a:r>
              <a:rPr lang="en-US" sz="2800" dirty="0">
                <a:solidFill>
                  <a:schemeClr val="bg1"/>
                </a:solidFill>
                <a:latin typeface="Arial"/>
                <a:cs typeface="Arial"/>
              </a:rPr>
              <a:t>Click on Forgot Password and follow prompts</a:t>
            </a:r>
          </a:p>
          <a:p>
            <a:pPr marL="342900" indent="-342900" algn="l">
              <a:lnSpc>
                <a:spcPct val="100000"/>
              </a:lnSpc>
              <a:spcBef>
                <a:spcPts val="500"/>
              </a:spcBef>
              <a:buAutoNum type="arabicPeriod"/>
            </a:pPr>
            <a:endParaRPr lang="en-US" dirty="0"/>
          </a:p>
          <a:p>
            <a:pPr algn="l">
              <a:lnSpc>
                <a:spcPct val="100000"/>
              </a:lnSpc>
              <a:spcBef>
                <a:spcPts val="500"/>
              </a:spcBef>
            </a:pPr>
            <a:r>
              <a:rPr lang="en-US" sz="2800" dirty="0">
                <a:latin typeface="Arial"/>
                <a:cs typeface="Arial"/>
              </a:rPr>
              <a:t> </a:t>
            </a:r>
            <a:endParaRPr lang="en-US" sz="2800" dirty="0"/>
          </a:p>
        </p:txBody>
      </p:sp>
      <p:sp>
        <p:nvSpPr>
          <p:cNvPr id="17" name="Arrow: Left 16">
            <a:extLst>
              <a:ext uri="{FF2B5EF4-FFF2-40B4-BE49-F238E27FC236}">
                <a16:creationId xmlns:a16="http://schemas.microsoft.com/office/drawing/2014/main" id="{86DD2350-575C-B7B5-7B6A-6E5ADD3F898C}"/>
              </a:ext>
            </a:extLst>
          </p:cNvPr>
          <p:cNvSpPr/>
          <p:nvPr/>
        </p:nvSpPr>
        <p:spPr>
          <a:xfrm>
            <a:off x="9986516" y="4259842"/>
            <a:ext cx="1900959" cy="1300447"/>
          </a:xfrm>
          <a:prstGeom prst="lef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tx1"/>
                </a:solidFill>
                <a:latin typeface="Arial"/>
                <a:cs typeface="Arial"/>
              </a:rPr>
              <a:t>Click on Forgot Password</a:t>
            </a:r>
          </a:p>
        </p:txBody>
      </p:sp>
    </p:spTree>
    <p:extLst>
      <p:ext uri="{BB962C8B-B14F-4D97-AF65-F5344CB8AC3E}">
        <p14:creationId xmlns:p14="http://schemas.microsoft.com/office/powerpoint/2010/main" val="85482892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sp>
        <p:nvSpPr>
          <p:cNvPr id="3" name="Rectangle 2">
            <a:extLst>
              <a:ext uri="{FF2B5EF4-FFF2-40B4-BE49-F238E27FC236}">
                <a16:creationId xmlns:a16="http://schemas.microsoft.com/office/drawing/2014/main" id="{65D744B5-A884-32BF-CB37-A18A0101DE3A}"/>
              </a:ext>
            </a:extLst>
          </p:cNvPr>
          <p:cNvSpPr/>
          <p:nvPr/>
        </p:nvSpPr>
        <p:spPr>
          <a:xfrm>
            <a:off x="186271" y="275770"/>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322431"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491568" y="819257"/>
            <a:ext cx="4745990" cy="1066456"/>
          </a:xfrm>
        </p:spPr>
        <p:txBody>
          <a:bodyPr lIns="91440" tIns="45720" rIns="91440" bIns="45720" anchor="t"/>
          <a:lstStyle/>
          <a:p>
            <a:pPr algn="ctr"/>
            <a:r>
              <a:rPr lang="en-US" err="1">
                <a:latin typeface="Arial"/>
                <a:cs typeface="Arial"/>
              </a:rPr>
              <a:t>eAuth</a:t>
            </a:r>
            <a:r>
              <a:rPr lang="en-US">
                <a:latin typeface="Arial"/>
                <a:cs typeface="Arial"/>
              </a:rPr>
              <a:t> Help Desk</a:t>
            </a:r>
            <a:endParaRPr lang="en-US"/>
          </a:p>
        </p:txBody>
      </p:sp>
      <p:sp>
        <p:nvSpPr>
          <p:cNvPr id="4" name="Text Placeholder 3"/>
          <p:cNvSpPr>
            <a:spLocks noGrp="1"/>
          </p:cNvSpPr>
          <p:nvPr>
            <p:ph type="body" sz="quarter" idx="15"/>
          </p:nvPr>
        </p:nvSpPr>
        <p:spPr>
          <a:xfrm>
            <a:off x="6256421" y="1648773"/>
            <a:ext cx="5635660" cy="4633346"/>
          </a:xfrm>
        </p:spPr>
        <p:txBody>
          <a:bodyPr lIns="91440" tIns="45720" rIns="91440" bIns="45720" anchor="t"/>
          <a:lstStyle/>
          <a:p>
            <a:pPr algn="ctr"/>
            <a:endParaRPr lang="en-US" sz="2800">
              <a:latin typeface="Arial"/>
              <a:cs typeface="Arial"/>
            </a:endParaRPr>
          </a:p>
          <a:p>
            <a:pPr algn="ctr"/>
            <a:r>
              <a:rPr lang="en-US" sz="2800">
                <a:latin typeface="Arial"/>
                <a:cs typeface="Arial"/>
              </a:rPr>
              <a:t>1. Go to </a:t>
            </a:r>
            <a:r>
              <a:rPr lang="en-US" sz="2800" err="1">
                <a:latin typeface="Arial"/>
                <a:cs typeface="Arial"/>
              </a:rPr>
              <a:t>eAuth</a:t>
            </a:r>
            <a:r>
              <a:rPr lang="en-US" sz="2800">
                <a:latin typeface="Arial"/>
                <a:cs typeface="Arial"/>
              </a:rPr>
              <a:t> Contact Us Link </a:t>
            </a:r>
            <a:br>
              <a:rPr lang="en-US" sz="2800">
                <a:latin typeface="Arial"/>
                <a:cs typeface="Arial"/>
              </a:rPr>
            </a:br>
            <a:endParaRPr lang="en-US" sz="2800">
              <a:latin typeface="Arial"/>
              <a:cs typeface="Arial"/>
            </a:endParaRPr>
          </a:p>
          <a:p>
            <a:pPr algn="ctr"/>
            <a:r>
              <a:rPr lang="en-US" sz="2800">
                <a:latin typeface="Arial"/>
                <a:cs typeface="Arial"/>
              </a:rPr>
              <a:t>2. Scroll down to </a:t>
            </a:r>
          </a:p>
          <a:p>
            <a:pPr algn="ctr"/>
            <a:r>
              <a:rPr lang="en-US" sz="2800" err="1">
                <a:latin typeface="Arial"/>
                <a:cs typeface="Arial"/>
              </a:rPr>
              <a:t>eAuthentication</a:t>
            </a:r>
            <a:r>
              <a:rPr lang="en-US" sz="2800">
                <a:latin typeface="Arial"/>
                <a:cs typeface="Arial"/>
              </a:rPr>
              <a:t> Help Desk</a:t>
            </a:r>
            <a:endParaRPr lang="en-US"/>
          </a:p>
          <a:p>
            <a:pPr algn="ctr"/>
            <a:endParaRPr lang="en-US"/>
          </a:p>
          <a:p>
            <a:pPr algn="ctr"/>
            <a:r>
              <a:rPr lang="en-US" sz="2800">
                <a:latin typeface="Arial"/>
                <a:cs typeface="Arial"/>
              </a:rPr>
              <a:t>3. Click on the Help Desk Link.</a:t>
            </a:r>
            <a:endParaRPr lang="en-US"/>
          </a:p>
          <a:p>
            <a:pPr algn="ctr"/>
            <a:endParaRPr lang="en-US" sz="280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34</a:t>
            </a:fld>
            <a:endParaRPr lang="en-US"/>
          </a:p>
        </p:txBody>
      </p:sp>
      <p:sp>
        <p:nvSpPr>
          <p:cNvPr id="11" name="Text Placeholder 1">
            <a:extLst>
              <a:ext uri="{FF2B5EF4-FFF2-40B4-BE49-F238E27FC236}">
                <a16:creationId xmlns:a16="http://schemas.microsoft.com/office/drawing/2014/main" id="{A6B6792B-0F27-F83E-7434-C4AAFF79AA1D}"/>
              </a:ext>
            </a:extLst>
          </p:cNvPr>
          <p:cNvSpPr txBox="1">
            <a:spLocks/>
          </p:cNvSpPr>
          <p:nvPr/>
        </p:nvSpPr>
        <p:spPr>
          <a:xfrm>
            <a:off x="682439" y="814775"/>
            <a:ext cx="4745990" cy="1066456"/>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Arial"/>
                <a:cs typeface="Arial"/>
              </a:rPr>
              <a:t>When to Contact</a:t>
            </a:r>
            <a:endParaRPr lang="en-US"/>
          </a:p>
        </p:txBody>
      </p:sp>
      <p:sp>
        <p:nvSpPr>
          <p:cNvPr id="13" name="Text Placeholder 3">
            <a:extLst>
              <a:ext uri="{FF2B5EF4-FFF2-40B4-BE49-F238E27FC236}">
                <a16:creationId xmlns:a16="http://schemas.microsoft.com/office/drawing/2014/main" id="{4A9499ED-9CCD-8AB2-B93B-A2AA5CF34846}"/>
              </a:ext>
            </a:extLst>
          </p:cNvPr>
          <p:cNvSpPr txBox="1">
            <a:spLocks/>
          </p:cNvSpPr>
          <p:nvPr/>
        </p:nvSpPr>
        <p:spPr>
          <a:xfrm>
            <a:off x="189556" y="1274496"/>
            <a:ext cx="5613249" cy="5014345"/>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800">
              <a:latin typeface="Arial"/>
              <a:cs typeface="Arial"/>
            </a:endParaRPr>
          </a:p>
          <a:p>
            <a:pPr algn="l"/>
            <a:r>
              <a:rPr lang="en-US" sz="2800">
                <a:latin typeface="Arial"/>
                <a:cs typeface="Arial"/>
              </a:rPr>
              <a:t>1. </a:t>
            </a:r>
            <a:r>
              <a:rPr lang="en-US" sz="2800" err="1">
                <a:latin typeface="Arial"/>
                <a:cs typeface="Arial"/>
              </a:rPr>
              <a:t>eAuth</a:t>
            </a:r>
            <a:r>
              <a:rPr lang="en-US" sz="2800">
                <a:latin typeface="Arial"/>
                <a:cs typeface="Arial"/>
              </a:rPr>
              <a:t> system error message</a:t>
            </a:r>
            <a:endParaRPr lang="en-US"/>
          </a:p>
          <a:p>
            <a:pPr algn="ctr"/>
            <a:endParaRPr lang="en-US" sz="2800"/>
          </a:p>
          <a:p>
            <a:pPr algn="ctr"/>
            <a:endParaRPr lang="en-US" sz="2800"/>
          </a:p>
          <a:p>
            <a:pPr algn="ctr"/>
            <a:endParaRPr lang="en-US" sz="2800"/>
          </a:p>
          <a:p>
            <a:pPr algn="ctr"/>
            <a:endParaRPr lang="en-US" sz="2800"/>
          </a:p>
          <a:p>
            <a:pPr algn="ctr"/>
            <a:r>
              <a:rPr lang="en-US" sz="2800" b="1">
                <a:latin typeface="Arial"/>
                <a:cs typeface="Arial"/>
              </a:rPr>
              <a:t>**ALL OTHER ISSUES**</a:t>
            </a:r>
          </a:p>
          <a:p>
            <a:pPr algn="ctr"/>
            <a:r>
              <a:rPr lang="en-US" sz="2800" err="1">
                <a:latin typeface="Arial"/>
                <a:cs typeface="Arial"/>
              </a:rPr>
              <a:t>eAuth</a:t>
            </a:r>
            <a:r>
              <a:rPr lang="en-US" sz="2800">
                <a:latin typeface="Arial"/>
                <a:cs typeface="Arial"/>
              </a:rPr>
              <a:t> Help Desk will not be able to assist. Refer to the Contact List on SquareMeals</a:t>
            </a:r>
            <a:endParaRPr lang="en-US" sz="2800"/>
          </a:p>
        </p:txBody>
      </p:sp>
    </p:spTree>
    <p:extLst>
      <p:ext uri="{BB962C8B-B14F-4D97-AF65-F5344CB8AC3E}">
        <p14:creationId xmlns:p14="http://schemas.microsoft.com/office/powerpoint/2010/main" val="181030407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sp>
        <p:nvSpPr>
          <p:cNvPr id="3" name="Rectangle 2">
            <a:extLst>
              <a:ext uri="{FF2B5EF4-FFF2-40B4-BE49-F238E27FC236}">
                <a16:creationId xmlns:a16="http://schemas.microsoft.com/office/drawing/2014/main" id="{65D744B5-A884-32BF-CB37-A18A0101DE3A}"/>
              </a:ext>
            </a:extLst>
          </p:cNvPr>
          <p:cNvSpPr/>
          <p:nvPr/>
        </p:nvSpPr>
        <p:spPr>
          <a:xfrm>
            <a:off x="186271" y="275770"/>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322431"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590346" y="494702"/>
            <a:ext cx="4745990" cy="1066456"/>
          </a:xfrm>
        </p:spPr>
        <p:txBody>
          <a:bodyPr lIns="91440" tIns="45720" rIns="91440" bIns="45720" anchor="t"/>
          <a:lstStyle/>
          <a:p>
            <a:pPr algn="ctr"/>
            <a:r>
              <a:rPr lang="en-US">
                <a:latin typeface="Arial"/>
                <a:cs typeface="Arial"/>
              </a:rPr>
              <a:t>Resolution</a:t>
            </a:r>
            <a:endParaRPr lang="en-US"/>
          </a:p>
        </p:txBody>
      </p:sp>
      <p:sp>
        <p:nvSpPr>
          <p:cNvPr id="4" name="Text Placeholder 3"/>
          <p:cNvSpPr>
            <a:spLocks noGrp="1"/>
          </p:cNvSpPr>
          <p:nvPr>
            <p:ph type="body" sz="quarter" idx="15"/>
          </p:nvPr>
        </p:nvSpPr>
        <p:spPr>
          <a:xfrm>
            <a:off x="6592787" y="1229579"/>
            <a:ext cx="5281850" cy="5141345"/>
          </a:xfrm>
        </p:spPr>
        <p:txBody>
          <a:bodyPr lIns="91440" tIns="45720" rIns="91440" bIns="45720" anchor="t"/>
          <a:lstStyle/>
          <a:p>
            <a:pPr marL="514350" indent="-514350" algn="l">
              <a:buAutoNum type="arabicPeriod"/>
            </a:pPr>
            <a:r>
              <a:rPr lang="en-US" sz="2800">
                <a:latin typeface="Arial"/>
                <a:cs typeface="Arial"/>
              </a:rPr>
              <a:t>Check banner logo to make sure you are logged in to live system.</a:t>
            </a:r>
            <a:br>
              <a:rPr lang="en-US" sz="2800">
                <a:latin typeface="Arial"/>
                <a:cs typeface="Arial"/>
              </a:rPr>
            </a:br>
            <a:endParaRPr lang="en-US" sz="2800">
              <a:latin typeface="Arial"/>
              <a:cs typeface="Arial"/>
            </a:endParaRPr>
          </a:p>
          <a:p>
            <a:pPr marL="514350" indent="-514350" algn="l">
              <a:buAutoNum type="arabicPeriod"/>
            </a:pPr>
            <a:endParaRPr lang="en-US" sz="2800">
              <a:latin typeface="Arial"/>
              <a:cs typeface="Arial"/>
            </a:endParaRPr>
          </a:p>
          <a:p>
            <a:pPr marL="514350" indent="-514350" algn="l">
              <a:buAutoNum type="arabicPeriod"/>
            </a:pPr>
            <a:endParaRPr lang="en-US" sz="2800">
              <a:latin typeface="Arial"/>
              <a:cs typeface="Arial"/>
            </a:endParaRPr>
          </a:p>
          <a:p>
            <a:pPr algn="l"/>
            <a:endParaRPr lang="en-US" sz="2800">
              <a:latin typeface="Arial"/>
              <a:cs typeface="Arial"/>
            </a:endParaRPr>
          </a:p>
          <a:p>
            <a:pPr algn="l"/>
            <a:endParaRPr lang="en-US" sz="2800">
              <a:latin typeface="Arial"/>
              <a:cs typeface="Arial"/>
            </a:endParaRPr>
          </a:p>
          <a:p>
            <a:pPr algn="l"/>
            <a:endParaRPr lang="en-US" sz="2800">
              <a:latin typeface="Arial"/>
              <a:cs typeface="Arial"/>
            </a:endParaRPr>
          </a:p>
          <a:p>
            <a:pPr algn="l">
              <a:spcBef>
                <a:spcPts val="0"/>
              </a:spcBef>
            </a:pPr>
            <a:endParaRPr lang="en-US" sz="2800"/>
          </a:p>
          <a:p>
            <a:pPr algn="ctr"/>
            <a:endParaRPr lang="en-US"/>
          </a:p>
          <a:p>
            <a:pPr algn="ctr"/>
            <a:endParaRPr lang="en-US"/>
          </a:p>
          <a:p>
            <a:pPr algn="ctr"/>
            <a:endParaRPr lang="en-US" sz="2800"/>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35</a:t>
            </a:fld>
            <a:endParaRPr lang="en-US"/>
          </a:p>
        </p:txBody>
      </p:sp>
      <p:sp>
        <p:nvSpPr>
          <p:cNvPr id="11" name="Text Placeholder 1">
            <a:extLst>
              <a:ext uri="{FF2B5EF4-FFF2-40B4-BE49-F238E27FC236}">
                <a16:creationId xmlns:a16="http://schemas.microsoft.com/office/drawing/2014/main" id="{A6B6792B-0F27-F83E-7434-C4AAFF79AA1D}"/>
              </a:ext>
            </a:extLst>
          </p:cNvPr>
          <p:cNvSpPr txBox="1">
            <a:spLocks/>
          </p:cNvSpPr>
          <p:nvPr/>
        </p:nvSpPr>
        <p:spPr>
          <a:xfrm>
            <a:off x="668328" y="490219"/>
            <a:ext cx="4745990" cy="1066456"/>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Arial"/>
                <a:cs typeface="Arial"/>
              </a:rPr>
              <a:t>WBSCM Issues</a:t>
            </a:r>
            <a:endParaRPr lang="en-US"/>
          </a:p>
        </p:txBody>
      </p:sp>
      <p:sp>
        <p:nvSpPr>
          <p:cNvPr id="13" name="Text Placeholder 3">
            <a:extLst>
              <a:ext uri="{FF2B5EF4-FFF2-40B4-BE49-F238E27FC236}">
                <a16:creationId xmlns:a16="http://schemas.microsoft.com/office/drawing/2014/main" id="{4A9499ED-9CCD-8AB2-B93B-A2AA5CF34846}"/>
              </a:ext>
            </a:extLst>
          </p:cNvPr>
          <p:cNvSpPr txBox="1">
            <a:spLocks/>
          </p:cNvSpPr>
          <p:nvPr/>
        </p:nvSpPr>
        <p:spPr>
          <a:xfrm>
            <a:off x="323452" y="1232985"/>
            <a:ext cx="5613249" cy="2576255"/>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a:lnSpc>
                <a:spcPct val="100000"/>
              </a:lnSpc>
              <a:spcBef>
                <a:spcPts val="500"/>
              </a:spcBef>
              <a:buAutoNum type="arabicPeriod"/>
            </a:pPr>
            <a:r>
              <a:rPr lang="en-US" sz="2800">
                <a:latin typeface="Arial"/>
                <a:cs typeface="Arial"/>
              </a:rPr>
              <a:t>Do not see catalogs</a:t>
            </a:r>
            <a:br>
              <a:rPr lang="en-US" sz="2800">
                <a:latin typeface="Arial"/>
                <a:cs typeface="Arial"/>
              </a:rPr>
            </a:br>
            <a:endParaRPr lang="en-US"/>
          </a:p>
          <a:p>
            <a:pPr marL="514350" indent="-514350" algn="l">
              <a:lnSpc>
                <a:spcPct val="100000"/>
              </a:lnSpc>
              <a:spcBef>
                <a:spcPts val="500"/>
              </a:spcBef>
              <a:buAutoNum type="arabicPeriod"/>
            </a:pPr>
            <a:r>
              <a:rPr lang="en-US" sz="2800">
                <a:latin typeface="Arial"/>
                <a:cs typeface="Arial"/>
              </a:rPr>
              <a:t>Do not see personal data</a:t>
            </a:r>
            <a:br>
              <a:rPr lang="en-US" sz="2800">
                <a:latin typeface="Arial"/>
                <a:cs typeface="Arial"/>
              </a:rPr>
            </a:br>
            <a:endParaRPr lang="en-US"/>
          </a:p>
          <a:p>
            <a:pPr marL="514350" indent="-514350" algn="l">
              <a:lnSpc>
                <a:spcPct val="100000"/>
              </a:lnSpc>
              <a:spcBef>
                <a:spcPts val="500"/>
              </a:spcBef>
              <a:buAutoNum type="arabicPeriod"/>
            </a:pPr>
            <a:r>
              <a:rPr lang="en-US" sz="2800">
                <a:latin typeface="Arial"/>
                <a:cs typeface="Arial"/>
              </a:rPr>
              <a:t>Do not see previous requisitions. </a:t>
            </a:r>
            <a:endParaRPr lang="en-US"/>
          </a:p>
          <a:p>
            <a:pPr algn="l">
              <a:lnSpc>
                <a:spcPct val="100000"/>
              </a:lnSpc>
              <a:spcBef>
                <a:spcPts val="500"/>
              </a:spcBef>
            </a:pPr>
            <a:endParaRPr lang="en-US" sz="2800"/>
          </a:p>
        </p:txBody>
      </p:sp>
      <p:pic>
        <p:nvPicPr>
          <p:cNvPr id="12" name="Picture 11" descr="Graphical user interface, text, application, email&#10;&#10;Description automatically generated">
            <a:extLst>
              <a:ext uri="{FF2B5EF4-FFF2-40B4-BE49-F238E27FC236}">
                <a16:creationId xmlns:a16="http://schemas.microsoft.com/office/drawing/2014/main" id="{E36E6A87-07DF-500A-F412-F487DC4D032D}"/>
              </a:ext>
            </a:extLst>
          </p:cNvPr>
          <p:cNvPicPr>
            <a:picLocks noChangeAspect="1"/>
          </p:cNvPicPr>
          <p:nvPr/>
        </p:nvPicPr>
        <p:blipFill rotWithShape="1">
          <a:blip r:embed="rId3">
            <a:extLst>
              <a:ext uri="{28A0092B-C50C-407E-A947-70E740481C1C}">
                <a14:useLocalDpi xmlns:a14="http://schemas.microsoft.com/office/drawing/2010/main" val="0"/>
              </a:ext>
            </a:extLst>
          </a:blip>
          <a:srcRect t="4010" r="71183" b="79015"/>
          <a:stretch/>
        </p:blipFill>
        <p:spPr>
          <a:xfrm>
            <a:off x="7169649" y="2546009"/>
            <a:ext cx="4136234" cy="1649431"/>
          </a:xfrm>
          <a:prstGeom prst="rect">
            <a:avLst/>
          </a:prstGeom>
          <a:ln w="12700">
            <a:solidFill>
              <a:schemeClr val="tx1"/>
            </a:solidFill>
          </a:ln>
        </p:spPr>
      </p:pic>
      <p:sp>
        <p:nvSpPr>
          <p:cNvPr id="15" name="Callout: Up Arrow 14">
            <a:extLst>
              <a:ext uri="{FF2B5EF4-FFF2-40B4-BE49-F238E27FC236}">
                <a16:creationId xmlns:a16="http://schemas.microsoft.com/office/drawing/2014/main" id="{6D37EA76-58A2-E42F-DEA7-711A79A1E6F1}"/>
              </a:ext>
            </a:extLst>
          </p:cNvPr>
          <p:cNvSpPr/>
          <p:nvPr/>
        </p:nvSpPr>
        <p:spPr>
          <a:xfrm>
            <a:off x="9571773" y="3154329"/>
            <a:ext cx="2266709" cy="1348449"/>
          </a:xfrm>
          <a:prstGeom prst="upArrow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latin typeface="Arial" panose="020B0604020202020204" pitchFamily="34" charset="0"/>
                <a:cs typeface="Arial" panose="020B0604020202020204" pitchFamily="34" charset="0"/>
              </a:rPr>
              <a:t>The WBSCM logo indicates live system.</a:t>
            </a:r>
          </a:p>
        </p:txBody>
      </p:sp>
      <p:pic>
        <p:nvPicPr>
          <p:cNvPr id="17" name="Picture 14" descr="Graphical user interface, application&#10;&#10;Description automatically generated">
            <a:extLst>
              <a:ext uri="{FF2B5EF4-FFF2-40B4-BE49-F238E27FC236}">
                <a16:creationId xmlns:a16="http://schemas.microsoft.com/office/drawing/2014/main" id="{188EA195-8E70-8941-916A-C595155D44E2}"/>
              </a:ext>
            </a:extLst>
          </p:cNvPr>
          <p:cNvPicPr>
            <a:picLocks noChangeAspect="1"/>
          </p:cNvPicPr>
          <p:nvPr/>
        </p:nvPicPr>
        <p:blipFill rotWithShape="1">
          <a:blip r:embed="rId4"/>
          <a:srcRect l="-1" r="36053" b="73380"/>
          <a:stretch/>
        </p:blipFill>
        <p:spPr>
          <a:xfrm>
            <a:off x="7169649" y="4895295"/>
            <a:ext cx="4136234" cy="1162605"/>
          </a:xfrm>
          <a:prstGeom prst="rect">
            <a:avLst/>
          </a:prstGeom>
          <a:ln w="12700">
            <a:solidFill>
              <a:schemeClr val="tx1"/>
            </a:solidFill>
          </a:ln>
        </p:spPr>
      </p:pic>
      <p:sp>
        <p:nvSpPr>
          <p:cNvPr id="24" name="Callout: Up Arrow 23">
            <a:extLst>
              <a:ext uri="{FF2B5EF4-FFF2-40B4-BE49-F238E27FC236}">
                <a16:creationId xmlns:a16="http://schemas.microsoft.com/office/drawing/2014/main" id="{8865BEA1-9BBF-745B-2549-A15FD4EABDAF}"/>
              </a:ext>
            </a:extLst>
          </p:cNvPr>
          <p:cNvSpPr/>
          <p:nvPr/>
        </p:nvSpPr>
        <p:spPr>
          <a:xfrm>
            <a:off x="9578108" y="5290268"/>
            <a:ext cx="2266709" cy="1071777"/>
          </a:xfrm>
          <a:prstGeom prst="upArrow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latin typeface="Arial"/>
                <a:cs typeface="Arial"/>
              </a:rPr>
              <a:t>The NTRN logo indicates training environment.</a:t>
            </a:r>
          </a:p>
        </p:txBody>
      </p:sp>
    </p:spTree>
    <p:extLst>
      <p:ext uri="{BB962C8B-B14F-4D97-AF65-F5344CB8AC3E}">
        <p14:creationId xmlns:p14="http://schemas.microsoft.com/office/powerpoint/2010/main" val="318077493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B1DAE-AF08-4030-9945-F1A7923B0B20}"/>
              </a:ext>
            </a:extLst>
          </p:cNvPr>
          <p:cNvSpPr/>
          <p:nvPr/>
        </p:nvSpPr>
        <p:spPr>
          <a:xfrm>
            <a:off x="6170213" y="275771"/>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sp>
        <p:nvSpPr>
          <p:cNvPr id="3" name="Rectangle 2">
            <a:extLst>
              <a:ext uri="{FF2B5EF4-FFF2-40B4-BE49-F238E27FC236}">
                <a16:creationId xmlns:a16="http://schemas.microsoft.com/office/drawing/2014/main" id="{65D744B5-A884-32BF-CB37-A18A0101DE3A}"/>
              </a:ext>
            </a:extLst>
          </p:cNvPr>
          <p:cNvSpPr/>
          <p:nvPr/>
        </p:nvSpPr>
        <p:spPr>
          <a:xfrm>
            <a:off x="186271" y="275770"/>
            <a:ext cx="5731502" cy="6299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Rockwell" panose="02060603020205020403" pitchFamily="18" charset="0"/>
            </a:endParaRPr>
          </a:p>
        </p:txBody>
      </p:sp>
      <p:grpSp>
        <p:nvGrpSpPr>
          <p:cNvPr id="8" name="Group 7">
            <a:extLst>
              <a:ext uri="{FF2B5EF4-FFF2-40B4-BE49-F238E27FC236}">
                <a16:creationId xmlns:a16="http://schemas.microsoft.com/office/drawing/2014/main" id="{FEF97146-9E71-45C9-BF06-E69786EC58A0}"/>
              </a:ext>
            </a:extLst>
          </p:cNvPr>
          <p:cNvGrpSpPr/>
          <p:nvPr/>
        </p:nvGrpSpPr>
        <p:grpSpPr>
          <a:xfrm>
            <a:off x="5322431" y="2415661"/>
            <a:ext cx="1732245" cy="1732246"/>
            <a:chOff x="5324673" y="2720465"/>
            <a:chExt cx="1732245" cy="1732246"/>
          </a:xfrm>
        </p:grpSpPr>
        <p:sp>
          <p:nvSpPr>
            <p:cNvPr id="9" name="Freeform 5">
              <a:extLst>
                <a:ext uri="{FF2B5EF4-FFF2-40B4-BE49-F238E27FC236}">
                  <a16:creationId xmlns:a16="http://schemas.microsoft.com/office/drawing/2014/main" id="{6DE06069-F014-4E0D-BFD1-177A22FA51F8}"/>
                </a:ext>
              </a:extLst>
            </p:cNvPr>
            <p:cNvSpPr>
              <a:spLocks/>
            </p:cNvSpPr>
            <p:nvPr userDrawn="1"/>
          </p:nvSpPr>
          <p:spPr bwMode="auto">
            <a:xfrm>
              <a:off x="5324673" y="2720465"/>
              <a:ext cx="1732245" cy="1732246"/>
            </a:xfrm>
            <a:prstGeom prst="ellipse">
              <a:avLst/>
            </a:prstGeom>
            <a:solidFill>
              <a:srgbClr val="66B948"/>
            </a:solidFill>
            <a:ln w="76200">
              <a:solidFill>
                <a:schemeClr val="bg1"/>
              </a:solid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sp>
          <p:nvSpPr>
            <p:cNvPr id="10" name="Freeform 69">
              <a:extLst>
                <a:ext uri="{FF2B5EF4-FFF2-40B4-BE49-F238E27FC236}">
                  <a16:creationId xmlns:a16="http://schemas.microsoft.com/office/drawing/2014/main" id="{0945D288-96B9-4504-9522-6BC3828E2E1A}"/>
                </a:ext>
              </a:extLst>
            </p:cNvPr>
            <p:cNvSpPr>
              <a:spLocks noEditPoints="1"/>
            </p:cNvSpPr>
            <p:nvPr/>
          </p:nvSpPr>
          <p:spPr bwMode="auto">
            <a:xfrm>
              <a:off x="5717299" y="3182422"/>
              <a:ext cx="969435" cy="817729"/>
            </a:xfrm>
            <a:custGeom>
              <a:avLst/>
              <a:gdLst>
                <a:gd name="T0" fmla="*/ 415925 w 256"/>
                <a:gd name="T1" fmla="*/ 147806 h 216"/>
                <a:gd name="T2" fmla="*/ 415925 w 256"/>
                <a:gd name="T3" fmla="*/ 149431 h 216"/>
                <a:gd name="T4" fmla="*/ 415925 w 256"/>
                <a:gd name="T5" fmla="*/ 149431 h 216"/>
                <a:gd name="T6" fmla="*/ 378557 w 256"/>
                <a:gd name="T7" fmla="*/ 168922 h 216"/>
                <a:gd name="T8" fmla="*/ 337939 w 256"/>
                <a:gd name="T9" fmla="*/ 336219 h 216"/>
                <a:gd name="T10" fmla="*/ 315193 w 256"/>
                <a:gd name="T11" fmla="*/ 350837 h 216"/>
                <a:gd name="T12" fmla="*/ 97482 w 256"/>
                <a:gd name="T13" fmla="*/ 350837 h 216"/>
                <a:gd name="T14" fmla="*/ 97482 w 256"/>
                <a:gd name="T15" fmla="*/ 350837 h 216"/>
                <a:gd name="T16" fmla="*/ 77986 w 256"/>
                <a:gd name="T17" fmla="*/ 336219 h 216"/>
                <a:gd name="T18" fmla="*/ 19496 w 256"/>
                <a:gd name="T19" fmla="*/ 168922 h 216"/>
                <a:gd name="T20" fmla="*/ 19496 w 256"/>
                <a:gd name="T21" fmla="*/ 129940 h 216"/>
                <a:gd name="T22" fmla="*/ 159221 w 256"/>
                <a:gd name="T23" fmla="*/ 129940 h 216"/>
                <a:gd name="T24" fmla="*/ 240457 w 256"/>
                <a:gd name="T25" fmla="*/ 129940 h 216"/>
                <a:gd name="T26" fmla="*/ 289198 w 256"/>
                <a:gd name="T27" fmla="*/ 129940 h 216"/>
                <a:gd name="T28" fmla="*/ 318443 w 256"/>
                <a:gd name="T29" fmla="*/ 129940 h 216"/>
                <a:gd name="T30" fmla="*/ 396429 w 256"/>
                <a:gd name="T31" fmla="*/ 129940 h 216"/>
                <a:gd name="T32" fmla="*/ 398053 w 256"/>
                <a:gd name="T33" fmla="*/ 129940 h 216"/>
                <a:gd name="T34" fmla="*/ 415925 w 256"/>
                <a:gd name="T35" fmla="*/ 146182 h 216"/>
                <a:gd name="T36" fmla="*/ 129977 w 256"/>
                <a:gd name="T37" fmla="*/ 168922 h 216"/>
                <a:gd name="T38" fmla="*/ 110480 w 256"/>
                <a:gd name="T39" fmla="*/ 292364 h 216"/>
                <a:gd name="T40" fmla="*/ 149473 w 256"/>
                <a:gd name="T41" fmla="*/ 292364 h 216"/>
                <a:gd name="T42" fmla="*/ 227459 w 256"/>
                <a:gd name="T43" fmla="*/ 188412 h 216"/>
                <a:gd name="T44" fmla="*/ 188466 w 256"/>
                <a:gd name="T45" fmla="*/ 188412 h 216"/>
                <a:gd name="T46" fmla="*/ 207963 w 256"/>
                <a:gd name="T47" fmla="*/ 311855 h 216"/>
                <a:gd name="T48" fmla="*/ 227459 w 256"/>
                <a:gd name="T49" fmla="*/ 188412 h 216"/>
                <a:gd name="T50" fmla="*/ 285948 w 256"/>
                <a:gd name="T51" fmla="*/ 168922 h 216"/>
                <a:gd name="T52" fmla="*/ 266452 w 256"/>
                <a:gd name="T53" fmla="*/ 292364 h 216"/>
                <a:gd name="T54" fmla="*/ 305445 w 256"/>
                <a:gd name="T55" fmla="*/ 292364 h 216"/>
                <a:gd name="T56" fmla="*/ 230708 w 256"/>
                <a:gd name="T57" fmla="*/ 29236 h 216"/>
                <a:gd name="T58" fmla="*/ 227459 w 256"/>
                <a:gd name="T59" fmla="*/ 19491 h 216"/>
                <a:gd name="T60" fmla="*/ 264827 w 256"/>
                <a:gd name="T61" fmla="*/ 11370 h 216"/>
                <a:gd name="T62" fmla="*/ 316818 w 256"/>
                <a:gd name="T63" fmla="*/ 110449 h 216"/>
                <a:gd name="T64" fmla="*/ 230708 w 256"/>
                <a:gd name="T65" fmla="*/ 29236 h 216"/>
                <a:gd name="T66" fmla="*/ 142974 w 256"/>
                <a:gd name="T67" fmla="*/ 110449 h 216"/>
                <a:gd name="T68" fmla="*/ 151098 w 256"/>
                <a:gd name="T69" fmla="*/ 11370 h 216"/>
                <a:gd name="T70" fmla="*/ 168970 w 256"/>
                <a:gd name="T71" fmla="*/ 0 h 216"/>
                <a:gd name="T72" fmla="*/ 185217 w 256"/>
                <a:gd name="T73" fmla="*/ 29236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a:lstStyle/>
            <a:p>
              <a:endParaRPr lang="en-US">
                <a:latin typeface="Rockwell" panose="02060603020205020403" pitchFamily="18" charset="0"/>
              </a:endParaRPr>
            </a:p>
          </p:txBody>
        </p:sp>
      </p:grpSp>
      <p:sp>
        <p:nvSpPr>
          <p:cNvPr id="2" name="Text Placeholder 1"/>
          <p:cNvSpPr>
            <a:spLocks noGrp="1"/>
          </p:cNvSpPr>
          <p:nvPr>
            <p:ph type="body" sz="quarter" idx="10"/>
          </p:nvPr>
        </p:nvSpPr>
        <p:spPr>
          <a:xfrm>
            <a:off x="6491568" y="819257"/>
            <a:ext cx="4745990" cy="1066456"/>
          </a:xfrm>
        </p:spPr>
        <p:txBody>
          <a:bodyPr lIns="91440" tIns="45720" rIns="91440" bIns="45720" anchor="t"/>
          <a:lstStyle/>
          <a:p>
            <a:pPr algn="ctr"/>
            <a:r>
              <a:rPr lang="en-US">
                <a:latin typeface="Arial"/>
                <a:cs typeface="Arial"/>
              </a:rPr>
              <a:t>WBSCM Help Desk Contact Information</a:t>
            </a:r>
            <a:endParaRPr lang="en-US"/>
          </a:p>
        </p:txBody>
      </p:sp>
      <p:sp>
        <p:nvSpPr>
          <p:cNvPr id="4" name="Text Placeholder 3"/>
          <p:cNvSpPr>
            <a:spLocks noGrp="1"/>
          </p:cNvSpPr>
          <p:nvPr>
            <p:ph type="body" sz="quarter" idx="15"/>
          </p:nvPr>
        </p:nvSpPr>
        <p:spPr>
          <a:xfrm>
            <a:off x="6256421" y="1884096"/>
            <a:ext cx="5635660" cy="4398023"/>
          </a:xfrm>
        </p:spPr>
        <p:txBody>
          <a:bodyPr lIns="91440" tIns="45720" rIns="91440" bIns="45720" anchor="t"/>
          <a:lstStyle/>
          <a:p>
            <a:pPr algn="ctr"/>
            <a:endParaRPr lang="en-US" sz="2800">
              <a:latin typeface="Arial"/>
              <a:cs typeface="Arial"/>
            </a:endParaRPr>
          </a:p>
          <a:p>
            <a:pPr algn="ctr"/>
            <a:r>
              <a:rPr lang="en-US" sz="2800">
                <a:latin typeface="Arial"/>
                <a:cs typeface="Arial"/>
              </a:rPr>
              <a:t>Help Desk Hours: </a:t>
            </a:r>
            <a:br>
              <a:rPr lang="en-US" sz="2800">
                <a:latin typeface="Arial"/>
                <a:cs typeface="Arial"/>
              </a:rPr>
            </a:br>
            <a:r>
              <a:rPr lang="en-US" sz="2800">
                <a:latin typeface="Arial"/>
                <a:cs typeface="Arial"/>
              </a:rPr>
              <a:t>8:00 AM to 6:00 PM </a:t>
            </a:r>
            <a:br>
              <a:rPr lang="en-US" sz="2800">
                <a:latin typeface="Arial"/>
                <a:cs typeface="Arial"/>
              </a:rPr>
            </a:br>
            <a:r>
              <a:rPr lang="en-US" sz="2800">
                <a:latin typeface="Arial"/>
                <a:cs typeface="Arial"/>
              </a:rPr>
              <a:t>Eastern Time </a:t>
            </a:r>
            <a:br>
              <a:rPr lang="en-US" sz="2800">
                <a:latin typeface="Arial"/>
                <a:cs typeface="Arial"/>
              </a:rPr>
            </a:br>
            <a:endParaRPr lang="en-US" sz="2800">
              <a:latin typeface="Arial"/>
              <a:cs typeface="Arial"/>
            </a:endParaRPr>
          </a:p>
          <a:p>
            <a:pPr algn="ctr"/>
            <a:r>
              <a:rPr lang="en-US" sz="2800">
                <a:latin typeface="Arial"/>
                <a:cs typeface="Arial"/>
              </a:rPr>
              <a:t>Help Desk Contact Information:</a:t>
            </a:r>
            <a:br>
              <a:rPr lang="en-US" sz="2800">
                <a:latin typeface="Arial"/>
                <a:cs typeface="Arial"/>
              </a:rPr>
            </a:br>
            <a:r>
              <a:rPr lang="en-US" sz="2800">
                <a:latin typeface="Arial"/>
                <a:cs typeface="Arial"/>
              </a:rPr>
              <a:t>877-927-2648</a:t>
            </a:r>
            <a:br>
              <a:rPr lang="en-US" sz="2800">
                <a:latin typeface="Arial"/>
                <a:cs typeface="Arial"/>
              </a:rPr>
            </a:br>
            <a:br>
              <a:rPr lang="en-US" sz="2800">
                <a:latin typeface="Arial"/>
                <a:cs typeface="Arial"/>
              </a:rPr>
            </a:br>
            <a:r>
              <a:rPr lang="en-US" sz="2800">
                <a:latin typeface="Arial"/>
                <a:cs typeface="Arial"/>
              </a:rPr>
              <a:t> WBSCM.servicedesk@CACI.com</a:t>
            </a:r>
            <a:endParaRPr lang="en-US"/>
          </a:p>
        </p:txBody>
      </p:sp>
      <p:sp>
        <p:nvSpPr>
          <p:cNvPr id="18" name="Slide Number Placeholder 17">
            <a:extLst>
              <a:ext uri="{FF2B5EF4-FFF2-40B4-BE49-F238E27FC236}">
                <a16:creationId xmlns:a16="http://schemas.microsoft.com/office/drawing/2014/main" id="{A078B595-B593-40D3-A3B0-0793E168D6DC}"/>
              </a:ext>
            </a:extLst>
          </p:cNvPr>
          <p:cNvSpPr>
            <a:spLocks noGrp="1"/>
          </p:cNvSpPr>
          <p:nvPr>
            <p:ph type="sldNum" sz="quarter" idx="16"/>
          </p:nvPr>
        </p:nvSpPr>
        <p:spPr/>
        <p:txBody>
          <a:bodyPr/>
          <a:lstStyle/>
          <a:p>
            <a:fld id="{4179449E-6FBB-2343-B3AE-D1EFA46A6E77}" type="slidenum">
              <a:rPr lang="en-US" smtClean="0"/>
              <a:pPr/>
              <a:t>36</a:t>
            </a:fld>
            <a:endParaRPr lang="en-US"/>
          </a:p>
        </p:txBody>
      </p:sp>
      <p:sp>
        <p:nvSpPr>
          <p:cNvPr id="11" name="Text Placeholder 1">
            <a:extLst>
              <a:ext uri="{FF2B5EF4-FFF2-40B4-BE49-F238E27FC236}">
                <a16:creationId xmlns:a16="http://schemas.microsoft.com/office/drawing/2014/main" id="{A6B6792B-0F27-F83E-7434-C4AAFF79AA1D}"/>
              </a:ext>
            </a:extLst>
          </p:cNvPr>
          <p:cNvSpPr txBox="1">
            <a:spLocks/>
          </p:cNvSpPr>
          <p:nvPr/>
        </p:nvSpPr>
        <p:spPr>
          <a:xfrm>
            <a:off x="682439" y="814775"/>
            <a:ext cx="4745990" cy="1066456"/>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atin typeface="Arial"/>
                <a:cs typeface="Arial"/>
              </a:rPr>
              <a:t>When to Contact</a:t>
            </a:r>
            <a:endParaRPr lang="en-US"/>
          </a:p>
        </p:txBody>
      </p:sp>
      <p:sp>
        <p:nvSpPr>
          <p:cNvPr id="13" name="Text Placeholder 3">
            <a:extLst>
              <a:ext uri="{FF2B5EF4-FFF2-40B4-BE49-F238E27FC236}">
                <a16:creationId xmlns:a16="http://schemas.microsoft.com/office/drawing/2014/main" id="{4A9499ED-9CCD-8AB2-B93B-A2AA5CF34846}"/>
              </a:ext>
            </a:extLst>
          </p:cNvPr>
          <p:cNvSpPr txBox="1">
            <a:spLocks/>
          </p:cNvSpPr>
          <p:nvPr/>
        </p:nvSpPr>
        <p:spPr>
          <a:xfrm>
            <a:off x="189556" y="1879613"/>
            <a:ext cx="5613249" cy="4409228"/>
          </a:xfrm>
          <a:prstGeom prst="rect">
            <a:avLst/>
          </a:prstGeom>
        </p:spPr>
        <p:txBody>
          <a:bodyPr lIns="91440" tIns="45720" rIns="91440" bIns="45720" anchor="t"/>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800">
              <a:latin typeface="Arial"/>
              <a:cs typeface="Arial"/>
            </a:endParaRPr>
          </a:p>
          <a:p>
            <a:pPr algn="l"/>
            <a:r>
              <a:rPr lang="en-US" sz="2800">
                <a:latin typeface="Arial"/>
                <a:cs typeface="Arial"/>
              </a:rPr>
              <a:t>1. Receive a red error message</a:t>
            </a:r>
            <a:endParaRPr lang="en-US"/>
          </a:p>
          <a:p>
            <a:pPr algn="l"/>
            <a:r>
              <a:rPr lang="en-US" sz="2800">
                <a:latin typeface="Arial"/>
                <a:cs typeface="Arial"/>
              </a:rPr>
              <a:t>2. A tab/option disappeared</a:t>
            </a:r>
          </a:p>
          <a:p>
            <a:pPr algn="l"/>
            <a:r>
              <a:rPr lang="en-US" sz="2800">
                <a:latin typeface="Arial"/>
                <a:cs typeface="Arial"/>
              </a:rPr>
              <a:t>3. WBSCM closes unexpectedly</a:t>
            </a:r>
          </a:p>
          <a:p>
            <a:pPr algn="ctr"/>
            <a:endParaRPr lang="en-US" sz="2800"/>
          </a:p>
          <a:p>
            <a:pPr algn="ctr"/>
            <a:r>
              <a:rPr lang="en-US" sz="2800" b="1">
                <a:latin typeface="Arial"/>
                <a:cs typeface="Arial"/>
              </a:rPr>
              <a:t>**ALL OTHER ISSUES**</a:t>
            </a:r>
          </a:p>
          <a:p>
            <a:pPr algn="ctr"/>
            <a:r>
              <a:rPr lang="en-US" sz="2800">
                <a:latin typeface="Arial"/>
                <a:cs typeface="Arial"/>
              </a:rPr>
              <a:t>WBSCM Help Desk will not be able to assist. Refer to the Contact List on SquareMeals</a:t>
            </a:r>
            <a:endParaRPr lang="en-US" sz="2800"/>
          </a:p>
        </p:txBody>
      </p:sp>
    </p:spTree>
    <p:extLst>
      <p:ext uri="{BB962C8B-B14F-4D97-AF65-F5344CB8AC3E}">
        <p14:creationId xmlns:p14="http://schemas.microsoft.com/office/powerpoint/2010/main" val="209947380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37</a:t>
            </a:fld>
            <a:endParaRPr lang="en-US"/>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38</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11/7/2023</a:t>
            </a:fld>
            <a:endParaRPr lang="en-US"/>
          </a:p>
          <a:p>
            <a:r>
              <a:rPr lang="en-US"/>
              <a:t>www.SquareMeals.org</a:t>
            </a: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113554"/>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8"/>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39</a:t>
            </a:fld>
            <a:endParaRPr lang="en-US"/>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118121"/>
            <a:ext cx="4408414" cy="1944292"/>
          </a:xfrm>
        </p:spPr>
        <p:txBody>
          <a:bodyPr lIns="91440" tIns="45720" rIns="91440" bIns="45720" anchor="t"/>
          <a:lstStyle/>
          <a:p>
            <a:pPr algn="ctr"/>
            <a:r>
              <a:rPr lang="en-US" dirty="0">
                <a:latin typeface="Arial"/>
                <a:cs typeface="Arial"/>
              </a:rPr>
              <a:t>Diana Chavarria</a:t>
            </a:r>
          </a:p>
          <a:p>
            <a:pPr algn="ctr"/>
            <a:r>
              <a:rPr lang="en-US" dirty="0">
                <a:latin typeface="Arial"/>
                <a:cs typeface="Arial"/>
              </a:rPr>
              <a:t>CN Technical Support</a:t>
            </a:r>
          </a:p>
          <a:p>
            <a:pPr algn="ctr"/>
            <a:r>
              <a:rPr lang="en-US" dirty="0">
                <a:latin typeface="Arial"/>
                <a:cs typeface="Arial"/>
                <a:hlinkClick r:id="rId4">
                  <a:extLst>
                    <a:ext uri="{A12FA001-AC4F-418D-AE19-62706E023703}">
                      <ahyp:hlinkClr xmlns:ahyp="http://schemas.microsoft.com/office/drawing/2018/hyperlinkcolor" val="tx"/>
                    </a:ext>
                  </a:extLst>
                </a:hlinkClick>
              </a:rPr>
              <a:t>Diana.Chavarria@esc15.net</a:t>
            </a:r>
            <a:endParaRPr lang="en-US" dirty="0">
              <a:latin typeface="Arial"/>
              <a:cs typeface="Arial"/>
            </a:endParaRPr>
          </a:p>
          <a:p>
            <a:pPr algn="ctr"/>
            <a:r>
              <a:rPr lang="en-US" dirty="0">
                <a:latin typeface="Arial"/>
                <a:cs typeface="Arial"/>
              </a:rPr>
              <a:t>325.658.6571</a:t>
            </a:r>
            <a:endParaRPr lang="en-US" dirty="0"/>
          </a:p>
        </p:txBody>
      </p:sp>
    </p:spTree>
    <p:extLst>
      <p:ext uri="{BB962C8B-B14F-4D97-AF65-F5344CB8AC3E}">
        <p14:creationId xmlns:p14="http://schemas.microsoft.com/office/powerpoint/2010/main" val="2130461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a:spAutoFit/>
          </a:bodyPr>
          <a:lstStyle/>
          <a:p>
            <a:pPr algn="ctr"/>
            <a:r>
              <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rPr>
              <a:t>01</a:t>
            </a: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75864" y="2410160"/>
            <a:ext cx="9596718" cy="1555144"/>
          </a:xfrm>
        </p:spPr>
        <p:txBody>
          <a:bodyPr/>
          <a:lstStyle/>
          <a:p>
            <a:r>
              <a:rPr lang="en-US" sz="6800"/>
              <a:t>Course Introduction</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464987" y="4665650"/>
            <a:ext cx="5266765" cy="812778"/>
          </a:xfrm>
        </p:spPr>
        <p:txBody>
          <a:bodyPr lIns="91440" tIns="45720" rIns="91440" bIns="45720" anchor="t"/>
          <a:lstStyle/>
          <a:p>
            <a:r>
              <a:rPr lang="en-US">
                <a:solidFill>
                  <a:schemeClr val="bg1"/>
                </a:solidFill>
                <a:latin typeface="Arial"/>
                <a:cs typeface="Arial"/>
              </a:rPr>
              <a:t> Course Outline and Objectives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4</a:t>
            </a:fld>
            <a:endParaRPr lang="en-US"/>
          </a:p>
        </p:txBody>
      </p:sp>
    </p:spTree>
    <p:extLst>
      <p:ext uri="{BB962C8B-B14F-4D97-AF65-F5344CB8AC3E}">
        <p14:creationId xmlns:p14="http://schemas.microsoft.com/office/powerpoint/2010/main" val="1916292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5</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Tree>
    <p:extLst>
      <p:ext uri="{BB962C8B-B14F-4D97-AF65-F5344CB8AC3E}">
        <p14:creationId xmlns:p14="http://schemas.microsoft.com/office/powerpoint/2010/main" val="38511784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45699" y="-13359"/>
            <a:ext cx="4325982" cy="6889551"/>
            <a:chOff x="7845699" y="-13359"/>
            <a:chExt cx="4325982"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11834" y="-13359"/>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a:xfrm>
            <a:off x="690281" y="5144341"/>
            <a:ext cx="6562165" cy="1292316"/>
          </a:xfrm>
        </p:spPr>
        <p:txBody>
          <a:bodyPr lIns="91440" tIns="45720" rIns="91440" bIns="45720" anchor="t"/>
          <a:lstStyle/>
          <a:p>
            <a:r>
              <a:rPr lang="en-US">
                <a:latin typeface="Arial"/>
                <a:cs typeface="Arial"/>
              </a:rPr>
              <a:t>WBSCM Account Set Up</a:t>
            </a:r>
            <a:endParaRPr lang="en-US"/>
          </a:p>
          <a:p>
            <a:r>
              <a:rPr lang="en-US">
                <a:latin typeface="Arial"/>
                <a:cs typeface="Arial"/>
              </a:rPr>
              <a:t>Course Outline</a:t>
            </a:r>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p:txBody>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p:txBody>
          <a:bodyPr lIns="91440" tIns="45720" rIns="91440" bIns="45720" anchor="t"/>
          <a:lstStyle/>
          <a:p>
            <a:r>
              <a:rPr lang="en-US">
                <a:latin typeface="Arial"/>
                <a:cs typeface="Arial"/>
              </a:rPr>
              <a:t>Course Overview and Objectives</a:t>
            </a:r>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6</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13228" y="1205017"/>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756175" y="129739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13228" y="2417980"/>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756175" y="2536942"/>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C8CDD3A-FE7D-F1DE-FBEB-5C71EF404018}"/>
              </a:ext>
            </a:extLst>
          </p:cNvPr>
          <p:cNvSpPr>
            <a:spLocks noGrp="1"/>
          </p:cNvSpPr>
          <p:nvPr>
            <p:ph type="body" sz="quarter" idx="13"/>
          </p:nvPr>
        </p:nvSpPr>
        <p:spPr>
          <a:xfrm>
            <a:off x="9613380" y="2625974"/>
            <a:ext cx="1981200" cy="1054910"/>
          </a:xfrm>
        </p:spPr>
        <p:txBody>
          <a:bodyPr lIns="91440" tIns="45720" rIns="91440" bIns="45720" anchor="t"/>
          <a:lstStyle/>
          <a:p>
            <a:r>
              <a:rPr lang="en-US">
                <a:latin typeface="Arial"/>
                <a:cs typeface="Arial"/>
              </a:rPr>
              <a:t>Creating WBSCM </a:t>
            </a:r>
            <a:br>
              <a:rPr lang="en-US">
                <a:latin typeface="Arial"/>
                <a:cs typeface="Arial"/>
              </a:rPr>
            </a:br>
            <a:r>
              <a:rPr lang="en-US">
                <a:latin typeface="Arial"/>
                <a:cs typeface="Arial"/>
              </a:rPr>
              <a:t>account and logging in.</a:t>
            </a:r>
          </a:p>
          <a:p>
            <a:endParaRPr lang="en-US">
              <a:latin typeface="Arial"/>
              <a:cs typeface="Arial"/>
            </a:endParaRPr>
          </a:p>
        </p:txBody>
      </p:sp>
      <p:sp>
        <p:nvSpPr>
          <p:cNvPr id="8" name="Text Placeholder 7">
            <a:extLst>
              <a:ext uri="{FF2B5EF4-FFF2-40B4-BE49-F238E27FC236}">
                <a16:creationId xmlns:a16="http://schemas.microsoft.com/office/drawing/2014/main" id="{D467275F-863E-9E66-1CEC-63E44A52B900}"/>
              </a:ext>
            </a:extLst>
          </p:cNvPr>
          <p:cNvSpPr>
            <a:spLocks noGrp="1"/>
          </p:cNvSpPr>
          <p:nvPr>
            <p:ph type="body" sz="quarter" idx="12"/>
          </p:nvPr>
        </p:nvSpPr>
        <p:spPr/>
        <p:txBody>
          <a:bodyPr lIns="91440" tIns="45720" rIns="91440" bIns="45720" anchor="t"/>
          <a:lstStyle/>
          <a:p>
            <a:r>
              <a:rPr lang="en-US">
                <a:latin typeface="Arial"/>
                <a:cs typeface="Arial"/>
              </a:rPr>
              <a:t>Set Up</a:t>
            </a:r>
            <a:endParaRPr lang="en-US" b="0">
              <a:latin typeface="Arial"/>
              <a:cs typeface="Arial"/>
            </a:endParaRPr>
          </a:p>
          <a:p>
            <a:endParaRPr lang="en-US"/>
          </a:p>
        </p:txBody>
      </p:sp>
      <p:grpSp>
        <p:nvGrpSpPr>
          <p:cNvPr id="27" name="Group 26">
            <a:extLst>
              <a:ext uri="{FF2B5EF4-FFF2-40B4-BE49-F238E27FC236}">
                <a16:creationId xmlns:a16="http://schemas.microsoft.com/office/drawing/2014/main" id="{7B2A30CC-0F03-06D1-739D-C46B6218947C}"/>
              </a:ext>
            </a:extLst>
          </p:cNvPr>
          <p:cNvGrpSpPr/>
          <p:nvPr/>
        </p:nvGrpSpPr>
        <p:grpSpPr>
          <a:xfrm>
            <a:off x="8740123" y="3899394"/>
            <a:ext cx="641729" cy="642249"/>
            <a:chOff x="8700762" y="4447800"/>
            <a:chExt cx="2075515" cy="2077200"/>
          </a:xfrm>
          <a:solidFill>
            <a:srgbClr val="66B948"/>
          </a:solidFill>
        </p:grpSpPr>
        <p:sp>
          <p:nvSpPr>
            <p:cNvPr id="28" name="Freeform: Shape 43">
              <a:extLst>
                <a:ext uri="{FF2B5EF4-FFF2-40B4-BE49-F238E27FC236}">
                  <a16:creationId xmlns:a16="http://schemas.microsoft.com/office/drawing/2014/main" id="{926CC8F9-9314-24D1-91B4-8246A8A735AB}"/>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29" name="Freeform 63">
              <a:extLst>
                <a:ext uri="{FF2B5EF4-FFF2-40B4-BE49-F238E27FC236}">
                  <a16:creationId xmlns:a16="http://schemas.microsoft.com/office/drawing/2014/main" id="{192086CA-43D8-21D9-DE38-CBB238BADEED}"/>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2400">
                <a:solidFill>
                  <a:schemeClr val="bg1"/>
                </a:solidFill>
                <a:latin typeface="Arial" panose="020B0604020202020204" pitchFamily="34" charset="0"/>
                <a:cs typeface="Arial" panose="020B0604020202020204" pitchFamily="34" charset="0"/>
              </a:endParaRPr>
            </a:p>
          </p:txBody>
        </p:sp>
      </p:grpSp>
      <p:sp>
        <p:nvSpPr>
          <p:cNvPr id="30" name="Text Placeholder 5">
            <a:extLst>
              <a:ext uri="{FF2B5EF4-FFF2-40B4-BE49-F238E27FC236}">
                <a16:creationId xmlns:a16="http://schemas.microsoft.com/office/drawing/2014/main" id="{FDBBFFC8-D103-5C28-C74E-2C13FBDB95CE}"/>
              </a:ext>
            </a:extLst>
          </p:cNvPr>
          <p:cNvSpPr txBox="1">
            <a:spLocks/>
          </p:cNvSpPr>
          <p:nvPr/>
        </p:nvSpPr>
        <p:spPr>
          <a:xfrm>
            <a:off x="9606287" y="4107388"/>
            <a:ext cx="1981200" cy="10549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Bookmarking Production Site.</a:t>
            </a:r>
          </a:p>
          <a:p>
            <a:endParaRPr lang="en-US">
              <a:latin typeface="Arial"/>
              <a:cs typeface="Arial"/>
            </a:endParaRPr>
          </a:p>
        </p:txBody>
      </p:sp>
      <p:sp>
        <p:nvSpPr>
          <p:cNvPr id="31" name="Text Placeholder 7">
            <a:extLst>
              <a:ext uri="{FF2B5EF4-FFF2-40B4-BE49-F238E27FC236}">
                <a16:creationId xmlns:a16="http://schemas.microsoft.com/office/drawing/2014/main" id="{8026015F-D811-6EA3-440E-BB692A74215C}"/>
              </a:ext>
            </a:extLst>
          </p:cNvPr>
          <p:cNvSpPr txBox="1">
            <a:spLocks/>
          </p:cNvSpPr>
          <p:nvPr/>
        </p:nvSpPr>
        <p:spPr>
          <a:xfrm>
            <a:off x="9607396" y="3791643"/>
            <a:ext cx="1981200"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Quick Access</a:t>
            </a:r>
            <a:endParaRPr lang="en-US" b="0">
              <a:latin typeface="Arial"/>
              <a:cs typeface="Arial"/>
            </a:endParaRPr>
          </a:p>
          <a:p>
            <a:endParaRPr lang="en-US"/>
          </a:p>
        </p:txBody>
      </p:sp>
      <p:sp>
        <p:nvSpPr>
          <p:cNvPr id="32" name="Rectangle 31">
            <a:extLst>
              <a:ext uri="{FF2B5EF4-FFF2-40B4-BE49-F238E27FC236}">
                <a16:creationId xmlns:a16="http://schemas.microsoft.com/office/drawing/2014/main" id="{1FA65138-60E3-6A0C-579E-A452467E0624}"/>
              </a:ext>
            </a:extLst>
          </p:cNvPr>
          <p:cNvSpPr/>
          <p:nvPr/>
        </p:nvSpPr>
        <p:spPr>
          <a:xfrm>
            <a:off x="8774517" y="3976480"/>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a:lstStyle/>
          <a:p>
            <a:pPr algn="ctr"/>
            <a:r>
              <a:rPr lang="en-US" sz="4400"/>
              <a:t>Course Objectives and Outcomes</a:t>
            </a:r>
          </a:p>
        </p:txBody>
      </p:sp>
      <p:sp>
        <p:nvSpPr>
          <p:cNvPr id="3" name="Text Placeholder 2">
            <a:extLst>
              <a:ext uri="{FF2B5EF4-FFF2-40B4-BE49-F238E27FC236}">
                <a16:creationId xmlns:a16="http://schemas.microsoft.com/office/drawing/2014/main" id="{25629188-3CA9-45F2-9A13-FFEAE99E2172}"/>
              </a:ext>
            </a:extLst>
          </p:cNvPr>
          <p:cNvSpPr>
            <a:spLocks noGrp="1"/>
          </p:cNvSpPr>
          <p:nvPr>
            <p:ph type="body" sz="quarter" idx="14"/>
          </p:nvPr>
        </p:nvSpPr>
        <p:spPr>
          <a:xfrm>
            <a:off x="845481" y="1393829"/>
            <a:ext cx="9946920" cy="278331"/>
          </a:xfrm>
        </p:spPr>
        <p:txBody>
          <a:bodyPr lIns="91440" tIns="45720" rIns="91440" bIns="45720" anchor="t"/>
          <a:lstStyle/>
          <a:p>
            <a:r>
              <a:rPr lang="en-US" sz="2800">
                <a:solidFill>
                  <a:srgbClr val="404040"/>
                </a:solidFill>
                <a:latin typeface="Arial"/>
                <a:cs typeface="Arial"/>
              </a:rPr>
              <a:t>By the end of this course, participants will be able to:</a:t>
            </a:r>
          </a:p>
          <a:p>
            <a:endParaRPr lang="en-US"/>
          </a:p>
        </p:txBody>
      </p:sp>
      <p:sp>
        <p:nvSpPr>
          <p:cNvPr id="4" name="Text Placeholder 3">
            <a:extLst>
              <a:ext uri="{FF2B5EF4-FFF2-40B4-BE49-F238E27FC236}">
                <a16:creationId xmlns:a16="http://schemas.microsoft.com/office/drawing/2014/main" id="{A4D85ED8-FF86-4DC4-AE7F-CC69EFF8EDB7}"/>
              </a:ext>
            </a:extLst>
          </p:cNvPr>
          <p:cNvSpPr>
            <a:spLocks noGrp="1"/>
          </p:cNvSpPr>
          <p:nvPr>
            <p:ph type="body" sz="quarter" idx="15"/>
          </p:nvPr>
        </p:nvSpPr>
        <p:spPr>
          <a:xfrm>
            <a:off x="1109709" y="2270460"/>
            <a:ext cx="10194786" cy="3653281"/>
          </a:xfrm>
        </p:spPr>
        <p:txBody>
          <a:bodyPr lIns="91440" tIns="45720" rIns="91440" bIns="45720" anchor="t"/>
          <a:lstStyle/>
          <a:p>
            <a:pPr marL="457200" indent="-457200">
              <a:buChar char="•"/>
            </a:pPr>
            <a:r>
              <a:rPr lang="en-US" sz="2600">
                <a:latin typeface="Arial"/>
                <a:cs typeface="Arial"/>
              </a:rPr>
              <a:t>Identify WBSCM specific terminology</a:t>
            </a:r>
            <a:br>
              <a:rPr lang="en-US" sz="2600">
                <a:latin typeface="Arial"/>
                <a:cs typeface="Arial"/>
              </a:rPr>
            </a:br>
            <a:endParaRPr lang="en-US" sz="2600">
              <a:latin typeface="Arial"/>
            </a:endParaRPr>
          </a:p>
          <a:p>
            <a:pPr marL="457200" indent="-457200">
              <a:buChar char="•"/>
            </a:pPr>
            <a:r>
              <a:rPr lang="en-US" sz="2600">
                <a:latin typeface="Arial"/>
                <a:cs typeface="Arial"/>
              </a:rPr>
              <a:t>Identify steps and understand the process for creating a WBSCM account</a:t>
            </a:r>
            <a:br>
              <a:rPr lang="en-US" sz="2600">
                <a:latin typeface="Arial"/>
                <a:cs typeface="Arial"/>
              </a:rPr>
            </a:br>
            <a:endParaRPr lang="en-US" sz="2600">
              <a:latin typeface="Arial"/>
            </a:endParaRPr>
          </a:p>
          <a:p>
            <a:pPr marL="457200" indent="-457200">
              <a:buChar char="•"/>
            </a:pPr>
            <a:r>
              <a:rPr lang="en-US" sz="2600">
                <a:latin typeface="Arial"/>
                <a:cs typeface="Arial"/>
              </a:rPr>
              <a:t>Create WBSCM new user account </a:t>
            </a:r>
            <a:br>
              <a:rPr lang="en-US" sz="2600">
                <a:latin typeface="Arial"/>
                <a:cs typeface="Arial"/>
              </a:rPr>
            </a:br>
            <a:endParaRPr lang="en-US" sz="2600">
              <a:latin typeface="Arial"/>
            </a:endParaRPr>
          </a:p>
          <a:p>
            <a:pPr marL="457200" indent="-457200">
              <a:buChar char="•"/>
            </a:pPr>
            <a:r>
              <a:rPr lang="en-US" sz="2600">
                <a:latin typeface="Arial"/>
                <a:cs typeface="Arial"/>
              </a:rPr>
              <a:t>Bookmark WBSCM Live/Production Environment </a:t>
            </a:r>
            <a:br>
              <a:rPr lang="en-US" sz="2600">
                <a:latin typeface="Arial"/>
              </a:rPr>
            </a:br>
            <a:endParaRPr lang="en-US" sz="2600">
              <a:latin typeface="Arial"/>
            </a:endParaRP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7</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Tree>
    <p:extLst>
      <p:ext uri="{BB962C8B-B14F-4D97-AF65-F5344CB8AC3E}">
        <p14:creationId xmlns:p14="http://schemas.microsoft.com/office/powerpoint/2010/main" val="15561359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02</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p:txBody>
          <a:bodyPr lIns="91440" tIns="45720" rIns="91440" bIns="45720" anchor="t"/>
          <a:lstStyle/>
          <a:p>
            <a:r>
              <a:rPr lang="en-US" sz="6000">
                <a:latin typeface="Arial Black"/>
                <a:cs typeface="Arial"/>
              </a:rPr>
              <a:t>WBSCM Account </a:t>
            </a:r>
          </a:p>
          <a:p>
            <a:r>
              <a:rPr lang="en-US" sz="6000">
                <a:latin typeface="Arial Black"/>
                <a:cs typeface="Arial"/>
              </a:rPr>
              <a:t>Set Up</a:t>
            </a:r>
          </a:p>
        </p:txBody>
      </p:sp>
      <p:sp>
        <p:nvSpPr>
          <p:cNvPr id="3" name="Text Placeholder 2">
            <a:extLst>
              <a:ext uri="{FF2B5EF4-FFF2-40B4-BE49-F238E27FC236}">
                <a16:creationId xmlns:a16="http://schemas.microsoft.com/office/drawing/2014/main" id="{BF9F0F7F-3E6B-42D1-85A2-B337E790D674}"/>
              </a:ext>
            </a:extLst>
          </p:cNvPr>
          <p:cNvSpPr>
            <a:spLocks noGrp="1"/>
          </p:cNvSpPr>
          <p:nvPr>
            <p:ph type="body" sz="quarter" idx="11"/>
          </p:nvPr>
        </p:nvSpPr>
        <p:spPr>
          <a:xfrm>
            <a:off x="3549945" y="4992404"/>
            <a:ext cx="5266765" cy="812778"/>
          </a:xfrm>
        </p:spPr>
        <p:txBody>
          <a:bodyPr lIns="91440" tIns="45720" rIns="91440" bIns="45720" anchor="t"/>
          <a:lstStyle/>
          <a:p>
            <a:r>
              <a:rPr lang="en-US" sz="3600">
                <a:solidFill>
                  <a:schemeClr val="bg1"/>
                </a:solidFill>
                <a:latin typeface="Arial"/>
                <a:cs typeface="Arial"/>
              </a:rPr>
              <a:t>Creating </a:t>
            </a:r>
            <a:r>
              <a:rPr lang="en-US" sz="3600" err="1">
                <a:solidFill>
                  <a:schemeClr val="bg1"/>
                </a:solidFill>
                <a:latin typeface="Arial"/>
                <a:cs typeface="Arial"/>
              </a:rPr>
              <a:t>eAuth</a:t>
            </a:r>
            <a:r>
              <a:rPr lang="en-US" sz="3600">
                <a:solidFill>
                  <a:schemeClr val="bg1"/>
                </a:solidFill>
                <a:latin typeface="Arial"/>
                <a:cs typeface="Arial"/>
              </a:rPr>
              <a:t> ID and Registering WBSCM Account</a:t>
            </a:r>
            <a:endParaRPr lang="en-US" sz="3600">
              <a:solidFill>
                <a:schemeClr val="bg1"/>
              </a:solidFill>
            </a:endParaRP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8</a:t>
            </a:fld>
            <a:endParaRPr lang="en-US"/>
          </a:p>
        </p:txBody>
      </p:sp>
    </p:spTree>
    <p:extLst>
      <p:ext uri="{BB962C8B-B14F-4D97-AF65-F5344CB8AC3E}">
        <p14:creationId xmlns:p14="http://schemas.microsoft.com/office/powerpoint/2010/main" val="2878696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a:extLst>
              <a:ext uri="{FF2B5EF4-FFF2-40B4-BE49-F238E27FC236}">
                <a16:creationId xmlns:a16="http://schemas.microsoft.com/office/drawing/2014/main" id="{A91CCA91-BE95-48F5-9AC8-72602D91E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17095" y="472415"/>
            <a:ext cx="6373625" cy="5928386"/>
          </a:xfrm>
          <a:prstGeom prst="rect">
            <a:avLst/>
          </a:prstGeom>
        </p:spPr>
      </p:pic>
      <p:sp>
        <p:nvSpPr>
          <p:cNvPr id="3" name="Rectangle 2">
            <a:extLst>
              <a:ext uri="{FF2B5EF4-FFF2-40B4-BE49-F238E27FC236}">
                <a16:creationId xmlns:a16="http://schemas.microsoft.com/office/drawing/2014/main" id="{EC1820AF-1498-4D86-9CE4-4AA1F227BE76}"/>
              </a:ext>
            </a:extLst>
          </p:cNvPr>
          <p:cNvSpPr/>
          <p:nvPr/>
        </p:nvSpPr>
        <p:spPr>
          <a:xfrm>
            <a:off x="6453383" y="472415"/>
            <a:ext cx="5289438" cy="59283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pPr>
              <a:spcAft>
                <a:spcPts val="600"/>
              </a:spcAft>
            </a:pPr>
            <a:endParaRPr lang="en-US" sz="3600" b="1">
              <a:solidFill>
                <a:srgbClr val="FFFFFF"/>
              </a:solidFill>
              <a:latin typeface="Rockwell" panose="02060603020205020403" pitchFamily="18" charset="0"/>
            </a:endParaRPr>
          </a:p>
        </p:txBody>
      </p:sp>
      <p:sp>
        <p:nvSpPr>
          <p:cNvPr id="4" name="Slide Number Placeholder 3">
            <a:extLst>
              <a:ext uri="{FF2B5EF4-FFF2-40B4-BE49-F238E27FC236}">
                <a16:creationId xmlns:a16="http://schemas.microsoft.com/office/drawing/2014/main" id="{38BA26E8-37A3-47A7-B62C-82E341AAAE23}"/>
              </a:ext>
            </a:extLst>
          </p:cNvPr>
          <p:cNvSpPr>
            <a:spLocks noGrp="1"/>
          </p:cNvSpPr>
          <p:nvPr>
            <p:ph type="sldNum" sz="quarter" idx="16"/>
          </p:nvPr>
        </p:nvSpPr>
        <p:spPr/>
        <p:txBody>
          <a:bodyPr/>
          <a:lstStyle/>
          <a:p>
            <a:fld id="{4179449E-6FBB-2343-B3AE-D1EFA46A6E77}" type="slidenum">
              <a:rPr lang="en-US" dirty="0" smtClean="0"/>
              <a:pPr/>
              <a:t>9</a:t>
            </a:fld>
            <a:endParaRPr lang="en-US"/>
          </a:p>
        </p:txBody>
      </p:sp>
      <p:sp>
        <p:nvSpPr>
          <p:cNvPr id="13" name="Text Placeholder 12">
            <a:extLst>
              <a:ext uri="{FF2B5EF4-FFF2-40B4-BE49-F238E27FC236}">
                <a16:creationId xmlns:a16="http://schemas.microsoft.com/office/drawing/2014/main" id="{00B7AA02-708D-4F5B-BC4C-4671B53D5A7B}"/>
              </a:ext>
            </a:extLst>
          </p:cNvPr>
          <p:cNvSpPr>
            <a:spLocks noGrp="1"/>
          </p:cNvSpPr>
          <p:nvPr>
            <p:ph type="body" sz="quarter" idx="10"/>
          </p:nvPr>
        </p:nvSpPr>
        <p:spPr>
          <a:xfrm>
            <a:off x="6855942" y="752822"/>
            <a:ext cx="4484320" cy="1253642"/>
          </a:xfrm>
        </p:spPr>
        <p:txBody>
          <a:bodyPr lIns="91440" tIns="45720" rIns="91440" bIns="45720" anchor="t"/>
          <a:lstStyle/>
          <a:p>
            <a:r>
              <a:rPr lang="en-US">
                <a:latin typeface="Arial"/>
                <a:cs typeface="Arial"/>
              </a:rPr>
              <a:t>TX-UNPS to WBSCM Terms and Acronyms</a:t>
            </a:r>
            <a:endParaRPr lang="en-US"/>
          </a:p>
        </p:txBody>
      </p:sp>
      <p:graphicFrame>
        <p:nvGraphicFramePr>
          <p:cNvPr id="5" name="Table 5">
            <a:extLst>
              <a:ext uri="{FF2B5EF4-FFF2-40B4-BE49-F238E27FC236}">
                <a16:creationId xmlns:a16="http://schemas.microsoft.com/office/drawing/2014/main" id="{9FBD8DE8-96BF-DF2B-F348-31F8BB789453}"/>
              </a:ext>
            </a:extLst>
          </p:cNvPr>
          <p:cNvGraphicFramePr>
            <a:graphicFrameLocks noGrp="1"/>
          </p:cNvGraphicFramePr>
          <p:nvPr>
            <p:extLst>
              <p:ext uri="{D42A27DB-BD31-4B8C-83A1-F6EECF244321}">
                <p14:modId xmlns:p14="http://schemas.microsoft.com/office/powerpoint/2010/main" val="1750957968"/>
              </p:ext>
            </p:extLst>
          </p:nvPr>
        </p:nvGraphicFramePr>
        <p:xfrm>
          <a:off x="6624204" y="2554431"/>
          <a:ext cx="4964712" cy="3626561"/>
        </p:xfrm>
        <a:graphic>
          <a:graphicData uri="http://schemas.openxmlformats.org/drawingml/2006/table">
            <a:tbl>
              <a:tblPr firstRow="1" bandRow="1">
                <a:tableStyleId>{5C22544A-7EE6-4342-B048-85BDC9FD1C3A}</a:tableStyleId>
              </a:tblPr>
              <a:tblGrid>
                <a:gridCol w="2482356">
                  <a:extLst>
                    <a:ext uri="{9D8B030D-6E8A-4147-A177-3AD203B41FA5}">
                      <a16:colId xmlns:a16="http://schemas.microsoft.com/office/drawing/2014/main" val="390858534"/>
                    </a:ext>
                  </a:extLst>
                </a:gridCol>
                <a:gridCol w="2482356">
                  <a:extLst>
                    <a:ext uri="{9D8B030D-6E8A-4147-A177-3AD203B41FA5}">
                      <a16:colId xmlns:a16="http://schemas.microsoft.com/office/drawing/2014/main" val="3411192046"/>
                    </a:ext>
                  </a:extLst>
                </a:gridCol>
              </a:tblGrid>
              <a:tr h="1054027">
                <a:tc>
                  <a:txBody>
                    <a:bodyPr/>
                    <a:lstStyle/>
                    <a:p>
                      <a:pPr lvl="0" algn="ctr">
                        <a:buNone/>
                      </a:pPr>
                      <a:endParaRPr lang="en-US">
                        <a:solidFill>
                          <a:schemeClr val="tx1"/>
                        </a:solidFill>
                        <a:latin typeface="Arial"/>
                      </a:endParaRPr>
                    </a:p>
                    <a:p>
                      <a:pPr lvl="0" algn="ctr">
                        <a:buNone/>
                      </a:pPr>
                      <a:r>
                        <a:rPr lang="en-US">
                          <a:solidFill>
                            <a:schemeClr val="tx1"/>
                          </a:solidFill>
                          <a:latin typeface="Arial"/>
                        </a:rPr>
                        <a:t>TX-UNPS</a:t>
                      </a:r>
                    </a:p>
                  </a:txBody>
                  <a:tcPr>
                    <a:lnL w="19050">
                      <a:solidFill>
                        <a:schemeClr val="tx1"/>
                      </a:solidFill>
                    </a:lnL>
                    <a:lnR w="19050">
                      <a:solidFill>
                        <a:schemeClr val="tx1"/>
                      </a:solidFill>
                    </a:lnR>
                    <a:lnT w="19050">
                      <a:solidFill>
                        <a:schemeClr val="tx1"/>
                      </a:solidFill>
                    </a:lnT>
                    <a:lnB w="19050">
                      <a:solidFill>
                        <a:schemeClr val="tx1"/>
                      </a:solidFill>
                    </a:lnB>
                    <a:solidFill>
                      <a:schemeClr val="bg1">
                        <a:lumMod val="75000"/>
                      </a:schemeClr>
                    </a:solidFill>
                  </a:tcPr>
                </a:tc>
                <a:tc>
                  <a:txBody>
                    <a:bodyPr/>
                    <a:lstStyle/>
                    <a:p>
                      <a:pPr algn="ctr"/>
                      <a:r>
                        <a:rPr lang="en-US">
                          <a:solidFill>
                            <a:schemeClr val="tx1"/>
                          </a:solidFill>
                          <a:latin typeface="Arial"/>
                        </a:rPr>
                        <a:t>Web-Based Supply Chain Management (WBSCM)</a:t>
                      </a:r>
                    </a:p>
                  </a:txBody>
                  <a:tcPr>
                    <a:lnL w="19050">
                      <a:solidFill>
                        <a:schemeClr val="tx1"/>
                      </a:solidFill>
                    </a:lnL>
                    <a:lnR w="19050">
                      <a:solidFill>
                        <a:schemeClr val="tx1"/>
                      </a:solidFill>
                    </a:lnR>
                    <a:lnT w="19050">
                      <a:solidFill>
                        <a:schemeClr val="tx1"/>
                      </a:solidFill>
                    </a:lnT>
                    <a:lnB w="19050">
                      <a:solidFill>
                        <a:schemeClr val="tx1"/>
                      </a:solidFill>
                    </a:lnB>
                    <a:solidFill>
                      <a:schemeClr val="bg1">
                        <a:lumMod val="75000"/>
                      </a:schemeClr>
                    </a:solidFill>
                  </a:tcPr>
                </a:tc>
                <a:extLst>
                  <a:ext uri="{0D108BD9-81ED-4DB2-BD59-A6C34878D82A}">
                    <a16:rowId xmlns:a16="http://schemas.microsoft.com/office/drawing/2014/main" val="1073020271"/>
                  </a:ext>
                </a:extLst>
              </a:tr>
              <a:tr h="589890">
                <a:tc>
                  <a:txBody>
                    <a:bodyPr/>
                    <a:lstStyle/>
                    <a:p>
                      <a:pPr lvl="0" algn="ctr">
                        <a:buNone/>
                      </a:pPr>
                      <a:r>
                        <a:rPr lang="en-US" sz="1600" b="0" i="0" u="none" strike="noStrike" noProof="0">
                          <a:latin typeface="Arial"/>
                        </a:rPr>
                        <a:t>Contracting Entity (CE)</a:t>
                      </a:r>
                      <a:endParaRPr lang="en-US" sz="160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a:latin typeface="Arial"/>
                        </a:rPr>
                        <a:t>Recipient Agency (RA)</a:t>
                      </a:r>
                      <a:endParaRPr lang="en-US" sz="160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4262677958"/>
                  </a:ext>
                </a:extLst>
              </a:tr>
              <a:tr h="1021457">
                <a:tc>
                  <a:txBody>
                    <a:bodyPr/>
                    <a:lstStyle/>
                    <a:p>
                      <a:pPr lvl="0" algn="ctr">
                        <a:buNone/>
                      </a:pPr>
                      <a:r>
                        <a:rPr lang="en-US" sz="1600" b="0" i="0" u="none" strike="noStrike" noProof="0">
                          <a:latin typeface="Arial"/>
                        </a:rPr>
                        <a:t>Texas Department of Agriculture </a:t>
                      </a:r>
                      <a:br>
                        <a:rPr lang="en-US" sz="1600" b="0" i="0" u="none" strike="noStrike" noProof="0">
                          <a:latin typeface="Arial"/>
                        </a:rPr>
                      </a:br>
                      <a:r>
                        <a:rPr lang="en-US" sz="1600" b="0" i="0" u="none" strike="noStrike" noProof="0">
                          <a:latin typeface="Arial"/>
                        </a:rPr>
                        <a:t>(TDA)</a:t>
                      </a: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a:latin typeface="Arial"/>
                        </a:rPr>
                        <a:t>State Distributing Agency (SDA)</a:t>
                      </a:r>
                      <a:endParaRPr lang="en-US" sz="1600"/>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548514204"/>
                  </a:ext>
                </a:extLst>
              </a:tr>
              <a:tr h="537608">
                <a:tc>
                  <a:txBody>
                    <a:bodyPr/>
                    <a:lstStyle/>
                    <a:p>
                      <a:pPr lvl="0" algn="ctr">
                        <a:buNone/>
                      </a:pPr>
                      <a:r>
                        <a:rPr lang="en-US" sz="1600" b="0" i="0" u="none" strike="noStrike" noProof="0">
                          <a:latin typeface="Arial"/>
                        </a:rPr>
                        <a:t>Operations</a:t>
                      </a: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a:latin typeface="Arial"/>
                        </a:rPr>
                        <a:t>Transactions</a:t>
                      </a:r>
                      <a:endParaRPr lang="en-US" sz="160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1547818265"/>
                  </a:ext>
                </a:extLst>
              </a:tr>
              <a:tr h="423579">
                <a:tc>
                  <a:txBody>
                    <a:bodyPr/>
                    <a:lstStyle/>
                    <a:p>
                      <a:pPr lvl="0" algn="ctr">
                        <a:buNone/>
                      </a:pPr>
                      <a:r>
                        <a:rPr lang="en-US" sz="1600" b="0" i="0" u="none" strike="noStrike" noProof="0">
                          <a:latin typeface="Arial"/>
                        </a:rPr>
                        <a:t>Survey</a:t>
                      </a:r>
                      <a:endParaRPr lang="en-US" sz="160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tc>
                  <a:txBody>
                    <a:bodyPr/>
                    <a:lstStyle/>
                    <a:p>
                      <a:pPr lvl="0" algn="ctr">
                        <a:buNone/>
                      </a:pPr>
                      <a:r>
                        <a:rPr lang="en-US" sz="1600" b="0" i="0" u="none" strike="noStrike" noProof="0">
                          <a:latin typeface="Arial"/>
                        </a:rPr>
                        <a:t>Catalog</a:t>
                      </a:r>
                      <a:endParaRPr lang="en-US" sz="1600">
                        <a:latin typeface="Arial"/>
                      </a:endParaRPr>
                    </a:p>
                  </a:txBody>
                  <a:tcPr anchor="ctr">
                    <a:lnL w="19050">
                      <a:solidFill>
                        <a:schemeClr val="tx1"/>
                      </a:solidFill>
                    </a:lnL>
                    <a:lnR w="19050">
                      <a:solidFill>
                        <a:schemeClr val="tx1"/>
                      </a:solidFill>
                    </a:lnR>
                    <a:lnT w="19050">
                      <a:solidFill>
                        <a:schemeClr val="tx1"/>
                      </a:solidFill>
                    </a:lnT>
                    <a:lnB w="19050">
                      <a:solidFill>
                        <a:schemeClr val="tx1"/>
                      </a:solidFill>
                    </a:lnB>
                  </a:tcPr>
                </a:tc>
                <a:extLst>
                  <a:ext uri="{0D108BD9-81ED-4DB2-BD59-A6C34878D82A}">
                    <a16:rowId xmlns:a16="http://schemas.microsoft.com/office/drawing/2014/main" val="863772620"/>
                  </a:ext>
                </a:extLst>
              </a:tr>
            </a:tbl>
          </a:graphicData>
        </a:graphic>
      </p:graphicFrame>
    </p:spTree>
    <p:extLst>
      <p:ext uri="{BB962C8B-B14F-4D97-AF65-F5344CB8AC3E}">
        <p14:creationId xmlns:p14="http://schemas.microsoft.com/office/powerpoint/2010/main" val="1329975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ACFP">
      <a:dk1>
        <a:srgbClr val="000000"/>
      </a:dk1>
      <a:lt1>
        <a:srgbClr val="FFFFFF"/>
      </a:lt1>
      <a:dk2>
        <a:srgbClr val="2EA7D2"/>
      </a:dk2>
      <a:lt2>
        <a:srgbClr val="FFFEFE"/>
      </a:lt2>
      <a:accent1>
        <a:srgbClr val="F3B812"/>
      </a:accent1>
      <a:accent2>
        <a:srgbClr val="EF4B24"/>
      </a:accent2>
      <a:accent3>
        <a:srgbClr val="2EA7D2"/>
      </a:accent3>
      <a:accent4>
        <a:srgbClr val="ABD037"/>
      </a:accent4>
      <a:accent5>
        <a:srgbClr val="F57E14"/>
      </a:accent5>
      <a:accent6>
        <a:srgbClr val="70AD47"/>
      </a:accent6>
      <a:hlink>
        <a:srgbClr val="000000"/>
      </a:hlink>
      <a:folHlink>
        <a:srgbClr val="91919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Sapphire King</DisplayName>
        <AccountId>3379</AccountId>
        <AccountType/>
      </UserInfo>
    </SharedWithUsers>
    <MediaLengthInSeconds xmlns="6146fc1c-d1d5-4e31-bccf-448e84e59d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F7AC1-B3C3-40A2-82B1-EE01186F7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A22E0-19D6-467E-827D-546687BB15F4}">
  <ds:schemaRefs>
    <ds:schemaRef ds:uri="http://schemas.openxmlformats.org/package/2006/metadata/core-properties"/>
    <ds:schemaRef ds:uri="7d2aafc1-d82d-4bf4-ab25-0f8d89368606"/>
    <ds:schemaRef ds:uri="http://purl.org/dc/terms/"/>
    <ds:schemaRef ds:uri="http://schemas.microsoft.com/office/infopath/2007/PartnerControls"/>
    <ds:schemaRef ds:uri="http://purl.org/dc/elements/1.1/"/>
    <ds:schemaRef ds:uri="f8f71082-f7d7-44d1-a778-f1fa7b32632b"/>
    <ds:schemaRef ds:uri="http://schemas.microsoft.com/office/2006/documentManagement/types"/>
    <ds:schemaRef ds:uri="http://schemas.microsoft.com/office/2006/metadata/properties"/>
    <ds:schemaRef ds:uri="http://www.w3.org/XML/1998/namespace"/>
    <ds:schemaRef ds:uri="http://purl.org/dc/dcmitype/"/>
    <ds:schemaRef ds:uri="e8b6d689-0d54-477a-9966-fd4f195d874a"/>
    <ds:schemaRef ds:uri="6146fc1c-d1d5-4e31-bccf-448e84e59d21"/>
    <ds:schemaRef ds:uri="968d3519-21c4-4a56-ab3d-9443eb79900e"/>
  </ds:schemaRefs>
</ds:datastoreItem>
</file>

<file path=customXml/itemProps3.xml><?xml version="1.0" encoding="utf-8"?>
<ds:datastoreItem xmlns:ds="http://schemas.openxmlformats.org/officeDocument/2006/customXml" ds:itemID="{E3A2AEB7-73C1-4C9E-A530-D1B7363E6C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2406</Words>
  <Application>Microsoft Office PowerPoint</Application>
  <PresentationFormat>Widescreen</PresentationFormat>
  <Paragraphs>437</Paragraphs>
  <Slides>39</Slides>
  <Notes>38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39</vt:i4>
      </vt:variant>
    </vt:vector>
  </HeadingPairs>
  <TitlesOfParts>
    <vt:vector size="54" baseType="lpstr">
      <vt:lpstr>Arial</vt:lpstr>
      <vt:lpstr>Arial Black</vt:lpstr>
      <vt:lpstr>Arial,Sans-Serif</vt:lpstr>
      <vt:lpstr>Calibri</vt:lpstr>
      <vt:lpstr>Century Gothic</vt:lpstr>
      <vt:lpstr>Rockwell</vt:lpstr>
      <vt:lpstr>Rockwell Light</vt:lpstr>
      <vt:lpstr>Times New Roman</vt:lpstr>
      <vt:lpstr>Trebuchet MS</vt:lpstr>
      <vt:lpstr>Wingdings</vt:lpstr>
      <vt:lpstr>Wingdings 3</vt:lpstr>
      <vt:lpstr>Office Theme</vt:lpstr>
      <vt:lpstr>Office Theme</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Diana Chavarria</cp:lastModifiedBy>
  <cp:revision>10</cp:revision>
  <cp:lastPrinted>2022-11-01T20:25:52Z</cp:lastPrinted>
  <dcterms:created xsi:type="dcterms:W3CDTF">2016-11-18T06:06:25Z</dcterms:created>
  <dcterms:modified xsi:type="dcterms:W3CDTF">2023-11-07T15:16:19Z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F53952EE-EC05-4B70-A3FB-3B446AF07FE7</vt:lpwstr>
  </property>
  <property fmtid="{D5CDD505-2E9C-101B-9397-08002B2CF9AE}" pid="4" name="ArticulatePath">
    <vt:lpwstr>https://texasagriculture-my.sharepoint.com/personal/sking_texasagriculture_gov/Documents/WBSCM Transition/4-IMPROVE/Training/1-Approved Training/RA105 WBSCM Account Setup/RA105.3a -WBSCM-Account-Set-Up-Part-I</vt:lpwstr>
  </property>
  <property fmtid="{D5CDD505-2E9C-101B-9397-08002B2CF9AE}" pid="5" name="Order">
    <vt:r8>70600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activity">
    <vt:lpwstr>{"FileActivityType":"8","FileActivityTimeStamp":"2022-12-08T20:42:56.673Z","FileActivityUsersOnPage":[{"DisplayName":"Sarah Martin","Id":"smartin@texasagriculture.gov"}],"FileActivityNavigationId":null}</vt:lpwstr>
  </property>
  <property fmtid="{D5CDD505-2E9C-101B-9397-08002B2CF9AE}" pid="10" name="_ExtendedDescription">
    <vt:lpwstr/>
  </property>
  <property fmtid="{D5CDD505-2E9C-101B-9397-08002B2CF9AE}" pid="11" name="TriggerFlowInfo">
    <vt:lpwstr/>
  </property>
</Properties>
</file>